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48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360" r:id="rId88"/>
    <p:sldId id="361" r:id="rId89"/>
    <p:sldId id="362" r:id="rId90"/>
    <p:sldId id="363" r:id="rId91"/>
    <p:sldId id="364" r:id="rId92"/>
    <p:sldId id="365" r:id="rId93"/>
    <p:sldId id="366" r:id="rId94"/>
    <p:sldId id="367" r:id="rId95"/>
    <p:sldId id="368" r:id="rId96"/>
    <p:sldId id="369" r:id="rId97"/>
    <p:sldId id="370" r:id="rId98"/>
    <p:sldId id="371" r:id="rId99"/>
    <p:sldId id="372" r:id="rId100"/>
    <p:sldId id="373" r:id="rId101"/>
    <p:sldId id="374" r:id="rId102"/>
    <p:sldId id="375" r:id="rId103"/>
    <p:sldId id="376" r:id="rId104"/>
    <p:sldId id="377" r:id="rId105"/>
    <p:sldId id="378" r:id="rId106"/>
    <p:sldId id="379" r:id="rId107"/>
    <p:sldId id="380" r:id="rId108"/>
    <p:sldId id="381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  <p:sldId id="392" r:id="rId120"/>
    <p:sldId id="393" r:id="rId121"/>
    <p:sldId id="394" r:id="rId122"/>
    <p:sldId id="395" r:id="rId123"/>
    <p:sldId id="396" r:id="rId124"/>
    <p:sldId id="397" r:id="rId125"/>
    <p:sldId id="398" r:id="rId126"/>
    <p:sldId id="399" r:id="rId127"/>
    <p:sldId id="400" r:id="rId128"/>
    <p:sldId id="401" r:id="rId129"/>
    <p:sldId id="402" r:id="rId130"/>
    <p:sldId id="403" r:id="rId131"/>
    <p:sldId id="404" r:id="rId132"/>
    <p:sldId id="405" r:id="rId133"/>
    <p:sldId id="406" r:id="rId134"/>
    <p:sldId id="407" r:id="rId135"/>
    <p:sldId id="408" r:id="rId136"/>
    <p:sldId id="409" r:id="rId137"/>
    <p:sldId id="410" r:id="rId138"/>
    <p:sldId id="411" r:id="rId139"/>
    <p:sldId id="412" r:id="rId140"/>
    <p:sldId id="413" r:id="rId141"/>
    <p:sldId id="414" r:id="rId142"/>
    <p:sldId id="415" r:id="rId143"/>
    <p:sldId id="416" r:id="rId144"/>
    <p:sldId id="417" r:id="rId145"/>
    <p:sldId id="418" r:id="rId146"/>
    <p:sldId id="419" r:id="rId147"/>
    <p:sldId id="420" r:id="rId148"/>
    <p:sldId id="421" r:id="rId149"/>
    <p:sldId id="422" r:id="rId150"/>
    <p:sldId id="423" r:id="rId151"/>
    <p:sldId id="424" r:id="rId152"/>
    <p:sldId id="425" r:id="rId153"/>
    <p:sldId id="426" r:id="rId154"/>
    <p:sldId id="427" r:id="rId155"/>
    <p:sldId id="428" r:id="rId156"/>
    <p:sldId id="429" r:id="rId157"/>
    <p:sldId id="430" r:id="rId158"/>
    <p:sldId id="431" r:id="rId159"/>
    <p:sldId id="432" r:id="rId160"/>
    <p:sldId id="433" r:id="rId161"/>
    <p:sldId id="434" r:id="rId162"/>
    <p:sldId id="435" r:id="rId163"/>
    <p:sldId id="436" r:id="rId164"/>
    <p:sldId id="437" r:id="rId165"/>
    <p:sldId id="438" r:id="rId166"/>
    <p:sldId id="439" r:id="rId167"/>
    <p:sldId id="440" r:id="rId168"/>
    <p:sldId id="443" r:id="rId1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9C20D1-215C-4C67-BA87-B219F643D0DF}" v="1334" dt="2023-01-31T17:58:41.6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593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viewProps" Target="viewProps.xml"/><Relationship Id="rId192" Type="http://schemas.microsoft.com/office/2015/10/relationships/revisionInfo" Target="revisionInfo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20:58:05.1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120 1 16383,'51'0'0,"-1"0"0,49 0 0,-40 0 0,1 0 0,2 0 0,1 0 0,12 0 0,0 0 0,-22 0 0,-1 0 0,19 0 0,-3 0 0,2 0 0,-17 0 0,-1 0 0,10 0 0,-11 0 0,-10 0 0,-19 0 0,-3 0 0,-8 0 0,5 0 0,12 0 0,1 0 0,8 0 0,-4 0 0,7 0 0,3 0 0,-1 0 0,6 0 0,-13 0 0,-1 0 0,-9 0 0,-11 0 0,3 0 0,-63 0 0,26 0 0,-65 6 0,40 1 0,-14 6 0,-2-2 0,-1 0 0,-7 4 0,0-5 0,-15 1 0,14-1 0,-6 6 0,-9-2 0,0 3 0,11 6 0,-10 6 0,13-6 0,19 1 0,11-7 0,8 0 0,6 3 0,-4-4 0,15 3 0,-19 18 0,12-12 0,-40 37 0,4-16 0,-4 0 0,8 0 0,21-27 0,-1 5 0,13-10 0,-2-4 0,15-2 0,-4 0 0,49-3 0,-15-2 0,44-3 0,-13 0 0,9 0 0,20 7 0,-3 8 0,6 3 0,-17-3 0,4 2 0,0 1 0,7 3 0,-6-3 0,1-2 0,-5-2 0,4 2 0,-4-2 0,27 2 0,-23-2 0,-21-2 0,-8-5 0,-16-2 0,-5-5 0,-9 0 0,7 0 0,2 0 0,5 0 0,5 0 0,-6 0 0,15 0 0,-6 0 0,13 0 0,-13 0 0,13 0 0,-20-4 0,11 3 0,-18-4 0,4 5 0,-6-4 0,-1 3 0,1-3 0,0 0 0,0 3 0,6-3 0,2-1 0,6 3 0,7-8 0,3 8 0,7-9 0,-8 5 0,6-1 0,-13-3 0,6 4 0,-9 0 0,-5-3 0,-2 8 0,-11-7 0,7 7 0,-11-6 0,10 6 0,-6-7 0,-2 7 0,6-7 0,2 7 0,7-8 0,6 8 0,0-9 0,7 8 0,-5-7 0,6 7 0,-1-8 0,-11 9 0,3-9 0,-13 9 0,-5-4 0,2 5 0,-57-10 0,22 3 0,-45-5 0,23 7 0,-11 5 0,-9-6 0,-18-1 0,-8-2 0,23 0 0,-1 0 0,-34 0 0,1 2 0,41 2 0,3 2 0,-11 2 0,2 2 0,-27-1 0,31 0 0,0 0 0,-25 0 0,12 0 0,21 0 0,2 0 0,14 0 0,-7 0 0,15 0 0,-12 0 0,11 0 0,-13 0 0,0 0 0,6 0 0,-5 0 0,13 0 0,2 0 0,6 0 0,5 0 0,-3 0 0,63 0 0,-18 0 0,52 0 0,-21 0 0,12 0 0,24 0 0,-37 0 0,6 0 0,5-1 0,7 1 0,-3 1 0,11 2 0,2 2 0,-9-2 0,4 1 0,-9-1 0,-12 3 0,-5-1 0,10 0 0,-2-2 0,23-3 0,-33 4 0,-1-1 0,23-1 0,-6 5 0,-26-7 0,-9 0 0,-9 0 0,-11 0 0,2 0 0,1 0 0,2 0 0,-2 0 0,7 0 0,-8 0 0,15 0 0,-11 0 0,12 0 0,-6 0 0,1 0 0,-2 0 0,-6 0 0,0 0 0,-5 0 0,2 0 0,-4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1T20:58:39.550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0 16383,'77'0'0,"14"0"0,-27 0 0,0 0 0,2 0 0,-21 0 0,23 0 0,-1 0 0,-18 0 0,-6 0 0,-26 0 0,-8 0 0,16 0 0,-9 0 0,16 0 0,-6 0 0,7 0 0,8 0 0,1 0 0,8 0 0,0 0 0,0 0 0,-7 0 0,5 0 0,-13 0 0,5 0 0,-7 0 0,-6 0 0,4 0 0,-10 0 0,4 0 0,0 0 0,2 0 0,6 0 0,7 0 0,25 0 0,-1 0 0,11 0 0,-7 0 0,-16 0 0,17 0 0,-17 0 0,7 0 0,-9 0 0,0 0 0,-8 0 0,-1 0 0,-8 0 0,-6 0 0,4 0 0,-11 0 0,20 0 0,-11 0 0,12 0 0,-8 0 0,8 0 0,-7 0 0,7 0 0,-8 0 0,0 0 0,0 0 0,-7 0 0,-1 0 0,-6 0 0,-5 0 0,3 0 0,-2 0 0,0 0 0,-56 15 0,18-7 0,-48 13 0,44-11 0,-5-4 0,6 3 0,-8-3 0,8 5 0,-6-1 0,12 0 0,-28 2 0,17-1 0,-27 7 0,-4 4 0,15 2 0,-30 5 0,-12 8 0,19-7 0,17-9 0,3-1 0,-3-1 0,-6 6 0,9-11 0,13 3 0,-2-6 0,19-1 0,-1-1 0,9 0 0,-1-5 0,-15 5 0,-1-2 0,-28 6 0,20-2 0,-55 8 0,41 0 0,-33 1 0,41-3 0,3-5 0,13-2 0,7 0 0,7-5 0,1 2 0,-8-2 0,1 3 0,-7-3 0,7 3 0,0-6 0,0 6 0,1-3 0,-1 0 0,5-1 0,-3 0 0,2-3 0,0-1 0,-3-1 0,3-5 0,0 5 0,-2-3 0,57 4 0,-28 0 0,47 0 0,-34 0 0,-5 0 0,12 0 0,-6 0 0,38 0 0,4 7 0,30 2 0,-24 5 0,-16-2 0,-2 1 0,5 2 0,-10-3 0,2 0 0,18 2 0,-7 0 0,15 0 0,-35-7 0,6 5 0,-23-11 0,-7 4 0,-7-5 0,2 0 0,1 0 0,0 0 0,2 0 0,-7 0 0,4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31T20:38:51.6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25392 15884 16383 0 0,'0'-7'0'0'0,"0"-27"0"0"0,0-27 0 0 0,-6-36 0 0 0,-3-21 0 0 0,-5-9 0 0 0,-1 4 0 0 0,2 17 0 0 0,3 19 0 0 0,4 19 0 0 0,3 7 0 0 0,1 9 0 0 0,2-1 0 0 0,0-10 0 0 0,-6-1 0 0 0,-8-9 0 0 0,-8-4 0 0 0,0-3 0 0 0,2 0 0 0 0,6 0 0 0 0,5-5 0 0 0,4 6 0 0 0,3 2 0 0 0,2 9 0 0 0,0 9 0 0 0,1-4 0 0 0,7-5 0 0 0,1 3 0 0 0,0-7 0 0 0,-2 3 0 0 0,-2 6 0 0 0,-2 2 0 0 0,-2 3 0 0 0,0 7 0 0 0,-1 5 0 0 0,0-10 0 0 0,6 0 0 0 0,2 2 0 0 0,0 3 0 0 0,3-1 0 0 0,2 1 0 0 0,-2 3 0 0 0,-2 3 0 0 0,-4 2 0 0 0,-2 4 0 0 0,-2 0 0 0 0,-1 1 0 0 0,0-5 0 0 0,-1-3 0 0 0,1-6 0 0 0,-1-7 0 0 0,1-18 0 0 0,0-36 0 0 0,0-24 0 0 0,0-14 0 0 0,0 5 0 0 0,0 2 0 0 0,0-13 0 0 0,0 1 0 0 0,0 2 0 0 0,0 6 0 0 0,0 17 0 0 0,0 11 0 0 0,0 13 0 0 0,0 12 0 0 0,0 15 0 0 0,0 9 0 0 0,0-9 0 0 0,-7-17 0 0 0,-8-11 0 0 0,-1-13 0 0 0,2 1 0 0 0,3-5 0 0 0,3 0 0 0 0,4 2 0 0 0,1 2 0 0 0,3 3 0 0 0,0 15 0 0 0,1-20 0 0 0,-1-34 0 0 0,1-23 0 0 0,0-32 0 0 0,-1-5 0 0 0,0 14 0 0 0,0 36 0 0 0,7 1 0 0 0,1-23 0 0 0,7-30 0 0 0,-1-10 0 0 0,-1-6 0 0 0,-4 26 0 0 0,-9 35 0 0 0,-5 34 0 0 0,-2 2 0 0 0,-5-39 0 0 0,-1-42 0 0 0,-5-20 0 0 0,-6 3 0 0 0,-5 23 0 0 0,3 34 0 0 0,5 16 0 0 0,19-22 0 0 0,10-5 0 0 0,4-3 0 0 0,0 12 0 0 0,-3 18 0 0 0,-2 30 0 0 0,-3 32 0 0 0,-1 25 0 0 0,-9 8 0 0 0,-2-24 0 0 0,-1-41 0 0 0,2-43 0 0 0,2-18 0 0 0,2 19 0 0 0,1 32 0 0 0,7 40 0 0 0,4 45 0 0 0,6 37 0 0 0,0 30 0 0 0,-2 20 0 0 0,4 11 0 0 0,-3 5 0 0 0,4 14 0 0 0,-1 17 0 0 0,-4 14 0 0 0,-4 11 0 0 0,-4 2 0 0 0,-2-4 0 0 0,-2-7 0 0 0,-1-5 0 0 0,0 2 0 0 0,-1-2 0 0 0,0 10 0 0 0,0 8 0 0 0,1 6 0 0 0,0 2 0 0 0,0 2 0 0 0,0 1 0 0 0,0-13 0 0 0,0-18 0 0 0,0-17 0 0 0,0-7 0 0 0,0-7 0 0 0,-7-1 0 0 0,-1 5 0 0 0,0 4 0 0 0,1-2 0 0 0,2-4 0 0 0,2-5 0 0 0,2-18 0 0 0,0-22 0 0 0,1-18 0 0 0,1-46 0 0 0,5-35 0 0 0,3-20 0 0 0,0-12 0 0 0,-3 8 0 0 0,-1 17 0 0 0,-2 25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31T20:38:58.19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11654 1085 16383 0 0,'0'6'0'0'0,"-7"9"0"0"0,-20 21 0 0 0,-27 17 0 0 0,-15 0 0 0 0,-10 4 0 0 0,-4-2 0 0 0,-6 3 0 0 0,-15 4 0 0 0,-28 30 0 0 0,-36 32 0 0 0,-22 21 0 0 0,8-3 0 0 0,29-18 0 0 0,41-17 0 0 0,45-21 0 0 0,41-19 0 0 0,50-13 0 0 0,41-11 0 0 0,47-5 0 0 0,44-3 0 0 0,14-1 0 0 0,17-7 0 0 0,-4-7 0 0 0,-20-7 0 0 0,-20-7 0 0 0,-20-3 0 0 0,-5-3 0 0 0,2-1 0 0 0,1 0 0 0 0,-8-1 0 0 0,-17 1 0 0 0,-17 0 0 0 0,-17 1 0 0 0,-6-1 0 0 0,1 8 0 0 0,-3 1 0 0 0,-4 0 0 0 0,2-7 0 0 0,-8-5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31T20:38:58.19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24268 11971 16383 0 0,'6'0'0'0'0,"9"0"0"0"0,9 0 0 0 0,5 0 0 0 0,6 0 0 0 0,2 0 0 0 0,2 0 0 0 0,0 0 0 0 0,1 0 0 0 0,-1 0 0 0 0,0 0 0 0 0,-1 0 0 0 0,0 0 0 0 0,0 0 0 0 0,0 0 0 0 0,0 0 0 0 0,-1 0 0 0 0,1 0 0 0 0,-7-6 0 0 0,-1-3 0 0 0,-1 1 0 0 0,3 2 0 0 0,1 1 0 0 0,2 2 0 0 0,-12 1 0 0 0,-16 2 0 0 0,-15 0 0 0 0,-14 0 0 0 0,-15 7 0 0 0,-14 2 0 0 0,-5-1 0 0 0,0-1 0 0 0,4-2 0 0 0,4-2 0 0 0,4-2 0 0 0,2 0 0 0 0,-3 5 0 0 0,5 9 0 0 0,3 1 0 0 0,2-1 0 0 0,0 2 0 0 0,-1-1 0 0 0,0-4 0 0 0,-13 10 0 0 0,-5 0 0 0 0,13-3 0 0 0,20-5 0 0 0,20-4 0 0 0,17-5 0 0 0,11-3 0 0 0,9-1 0 0 0,3-2 0 0 0,3 0 0 0 0,0 0 0 0 0,-1 0 0 0 0,-1 1 0 0 0,0-1 0 0 0,-1 1 0 0 0,-1 0 0 0 0,0 0 0 0 0,0 0 0 0 0,-1 0 0 0 0,1 0 0 0 0,-1 0 0 0 0,1 0 0 0 0,0 0 0 0 0,0 0 0 0 0,-1 0 0 0 0,1 0 0 0 0,-13 0 0 0 0,-17 0 0 0 0,-23 0 0 0 0,-21 0 0 0 0,-12 0 0 0 0,-10 0 0 0 0,-8-6 0 0 0,1-3 0 0 0,4 1 0 0 0,7 2 0 0 0,6 1 0 0 0,-1 2 0 0 0,0 1 0 0 0,9-5 0 0 0,18-1 0 0 0,19 0 0 0 0,23-11 0 0 0,14-3 0 0 0,15-3 0 0 0,11-4 0 0 0,2 2 0 0 0,4 0 0 0 0,-4 5 0 0 0,-11-1 0 0 0,-9 3 0 0 0,-5 6 0 0 0,-2 5 0 0 0,-7-3 0 0 0,-2 2 0 0 0,-12 1 0 0 0,-14 3 0 0 0,-15 2 0 0 0,-10 3 0 0 0,-14 0 0 0 0,-7 1 0 0 0,-2 0 0 0 0,1 1 0 0 0,2 6 0 0 0,-5 2 0 0 0,7-7 0 0 0,17-4 0 0 0,19-8 0 0 0,11-9 0 0 0,-1 0 0 0 0,-9 1 0 0 0,-9 6 0 0 0,-1 10 0 0 0,0 12 0 0 0,5 11 0 0 0,3 8 0 0 0,3 5 0 0 0,9-2 0 0 0,11-7 0 0 0,8-8 0 0 0,7-7 0 0 0,-1-5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31T20:39:04.16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20110 3633 16383 0 0,'-6'0'0'0'0,"-9"0"0"0"0,-8 0 0 0 0,-1 7 0 0 0,-1 1 0 0 0,-5 0 0 0 0,5-7 0 0 0,11-5 0 0 0,16-1 0 0 0,13-1 0 0 0,-2 2 0 0 0,-10 2 0 0 0,-11 0 0 0 0,-12 1 0 0 0,5-6 0 0 0,5-8 0 0 0,10-2 0 0 0,12 3 0 0 0,3-4 0 0 0,6 3 0 0 0,6 2 0 0 0,-8 4 0 0 0,-14 4 0 0 0,-14 3 0 0 0,-12 1 0 0 0,-2 7 0 0 0,9 3 0 0 0,13 0 0 0 0,7-8 0 0 0,9-4 0 0 0,2-2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31T20:39:04.17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20154 3463 16383 0 0,'0'6'0'0'0,"0"9"0"0"0,-7 8 0 0 0,-8 0 0 0 0,-1 3 0 0 0,-6-4 0 0 0,-3-4 0 0 0,1-13 0 0 0,5-13 0 0 0,5-12 0 0 0,6-9 0 0 0,10-5 0 0 0,5-4 0 0 0,8-2 0 0 0,1 0 0 0 0,-2 0 0 0 0,-10 7 0 0 0,-5 15 0 0 0,-10 11 0 0 0,-2 14 0 0 0,-6 4 0 0 0,8 1 0 0 0,4-7 0 0 0,11-6 0 0 0,11-2 0 0 0,2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31T20:39:07.84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17040 1667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31T20:39:07.84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24209 3539 16383 0 0,'0'-7'0'0'0,"13"-1"0"0"0,4-7 0 0 0,6 0 0 0 0,4-3 0 0 0,6 0 0 0 0,2-3 0 0 0,-4-4 0 0 0,-2 2 0 0 0,-5 11 0 0 0,-6 15 0 0 0,-7 13 0 0 0,-18 9 0 0 0,-8 8 0 0 0,-1 4 0 0 0,-5 3 0 0 0,-10 0 0 0 0,-1 1 0 0 0,5-14 0 0 0,13-12 0 0 0,17-13 0 0 0,13-15 0 0 0,17-11 0 0 0,3-9 0 0 0,-13 3 0 0 0,-14 5 0 0 0,-23 8 0 0 0,-14-1 0 0 0,-3-1 0 0 0,3-7 0 0 0,7-4 0 0 0,7-3 0 0 0,6-3 0 0 0,10-8 0 0 0,12-3 0 0 0,3 1 0 0 0,-1 0 0 0 0,-3-15 0 0 0,2 0 0 0 0,-1 6 0 0 0,-3 17 0 0 0,-3 23 0 0 0,-4 20 0 0 0,-1 2 0 0 0,-3-6 0 0 0,0-3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6D53-2346-AD2F-043C-461342DA6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959C0C-A765-9764-C186-39FCB8F8F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0311D-1B46-8E10-E113-CE5753C0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B71AE-9B8C-9842-BC03-640F53421B8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4AE73-BB37-7606-D562-95C5904C6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97A66-770B-FF7E-686E-17D38F88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169F-B609-864C-8252-E6B2DCDE1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3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8EAAF-A387-F55E-3483-3E3714A15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61DFFF-5C83-C95D-ACA3-4070D9319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81EA9-8D47-248B-F916-AE71A4CF8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B71AE-9B8C-9842-BC03-640F53421B8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B8FC3-F219-05F9-7162-3F170896C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8F322-FA17-D610-42F6-E8C91C0A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169F-B609-864C-8252-E6B2DCDE1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29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2AAFBE-FE06-319E-2B46-219D55759D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B5C658-CA9B-96D5-C28E-69B849FB2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CF60D-C424-3581-001C-0406D7ABA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B71AE-9B8C-9842-BC03-640F53421B8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E2C93-61F5-DB2F-077A-A83B38C5C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3588B-5820-9B28-F6FB-4C339544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169F-B609-864C-8252-E6B2DCDE1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7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E517B-963A-CF18-B3C7-EBA96F16F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EA2-85FF-0AA0-F437-BBE61BABF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2CA03-87F0-7CA3-BA11-ACAC29435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B71AE-9B8C-9842-BC03-640F53421B8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0FC67-5340-9B01-35C8-03D68FE8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FAE5E-88C8-A6D9-1B13-DA7DF5F1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169F-B609-864C-8252-E6B2DCDE1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03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003F-3B93-DA45-7EC1-06BF774F2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2DCA2-D053-BE59-FD76-5892C97B6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87DB9-91A8-0EE0-34F8-7F45836C6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B71AE-9B8C-9842-BC03-640F53421B8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7B998-A9A4-C43C-B24B-4B8F185D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AAEA3-740D-F58E-94D5-3CBA9659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169F-B609-864C-8252-E6B2DCDE1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4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4D5E2-F86C-8D72-1647-0F0CBDD5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B6C32-65AD-7911-0329-CCC4202E6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76ACB-C046-2C70-D32A-296767BDC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A4B7F-8807-F88B-10D5-4FFCE3CA1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B71AE-9B8C-9842-BC03-640F53421B8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8670F-067E-B4EE-7116-F929A216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48A62-138E-E130-1F4E-743FB69C6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169F-B609-864C-8252-E6B2DCDE1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05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885C-7320-313C-20BE-85816168C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80C26-1CAA-6593-2AC4-D3BF393DB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C04ED-CF4C-FB20-5045-BF502E6E9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246D54-B25B-0814-D446-3AFC217A6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89ECBF-5051-DAAF-BD87-4BF3F814F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37015-899B-62D1-6159-7D2650215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B71AE-9B8C-9842-BC03-640F53421B8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4AE261-82DC-946B-40C4-B2EDE10D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D19DB2-94B9-18F1-B3B3-5FD1F4490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169F-B609-864C-8252-E6B2DCDE1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01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30FC-CB3B-10B5-268C-8D655DFEB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02C92-0FFC-5608-C9E1-12120CA3D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B71AE-9B8C-9842-BC03-640F53421B8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FF9F87-6884-CD05-3698-18C69D4F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65CB-3D65-8886-77A1-C7DA7AC8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169F-B609-864C-8252-E6B2DCDE1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99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6990D5-37DD-A8E3-E0B3-4F0F4B731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B71AE-9B8C-9842-BC03-640F53421B8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F545AA-9B77-17B6-7A78-1A17BA759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69FCC-B2F7-7351-A93E-DE3721A1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169F-B609-864C-8252-E6B2DCDE1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3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6ADD-8264-AD0F-2524-F15362EE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153A8-1E5D-F771-3D32-FC9B2007F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F7966-4AD1-7821-5D9F-AA1E1A156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AF35D-25DC-A137-EC4B-61AD3240F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B71AE-9B8C-9842-BC03-640F53421B8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0AA40-B37D-1782-D3EB-0BD13125B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DB568-2C87-B10B-141E-B63DC99B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169F-B609-864C-8252-E6B2DCDE1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76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02A7-0908-B6DD-D863-3201BBAE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529846-2953-FF65-B04A-87FDEBF80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351C6-2D55-8D5D-60E3-FD967C7B5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9D735-BFF0-C985-BF19-8E6389DAB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B71AE-9B8C-9842-BC03-640F53421B8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F532E-88CF-7D76-2F12-F28B6226B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51D8C-C7C3-1802-E0AE-03EB3C13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169F-B609-864C-8252-E6B2DCDE1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EAE8B-4242-E9C0-99C6-A40F0AD16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D620F-8629-BB3F-6035-F3D6066CE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89765-5E3E-9A34-60AD-1229DE4A6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B71AE-9B8C-9842-BC03-640F53421B8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44FCA-40F6-C21D-3502-1D5091E4B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FF63F-3113-431B-FB88-5F06EC2EF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9169F-B609-864C-8252-E6B2DCDE1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11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3.png"/><Relationship Id="rId7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customXml" Target="../ink/ink6.xml"/><Relationship Id="rId4" Type="http://schemas.openxmlformats.org/officeDocument/2006/relationships/image" Target="../media/image116.png"/><Relationship Id="rId9" Type="http://schemas.openxmlformats.org/officeDocument/2006/relationships/image" Target="../media/image11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3.png"/><Relationship Id="rId7" Type="http://schemas.openxmlformats.org/officeDocument/2006/relationships/customXml" Target="../ink/ink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customXml" Target="../ink/ink8.xml"/><Relationship Id="rId4" Type="http://schemas.openxmlformats.org/officeDocument/2006/relationships/image" Target="../media/image13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customXml" Target="../ink/ink3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3.png"/><Relationship Id="rId7" Type="http://schemas.openxmlformats.org/officeDocument/2006/relationships/image" Target="../media/image10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10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35DB6C17-38BA-9C52-A758-F8AB29080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98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D1606B0F-5AA6-4056-56D2-D6177D7D7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543" y="1503398"/>
            <a:ext cx="8648699" cy="417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089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5EB0D510-9401-827D-EC26-C5D3D5AB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58" y="1065626"/>
            <a:ext cx="10676163" cy="497167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DE88A1-0877-7948-2609-947B37761806}"/>
              </a:ext>
            </a:extLst>
          </p:cNvPr>
          <p:cNvSpPr/>
          <p:nvPr/>
        </p:nvSpPr>
        <p:spPr>
          <a:xfrm>
            <a:off x="10695214" y="1047749"/>
            <a:ext cx="938892" cy="5987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77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32E3C0AB-09F4-3A9F-EB3B-69477B2E3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2" y="983667"/>
            <a:ext cx="10540092" cy="499952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2085B5-A12A-9E45-5EE9-2D75D14E1EF4}"/>
              </a:ext>
            </a:extLst>
          </p:cNvPr>
          <p:cNvSpPr/>
          <p:nvPr/>
        </p:nvSpPr>
        <p:spPr>
          <a:xfrm>
            <a:off x="10627178" y="1061356"/>
            <a:ext cx="938892" cy="5987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349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CD1BD6AA-8365-84EF-7CAF-9E6479987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1049777"/>
            <a:ext cx="10077450" cy="489451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2CF9271-AE35-D96C-EBFE-95E3C55D7DCC}"/>
              </a:ext>
            </a:extLst>
          </p:cNvPr>
          <p:cNvSpPr/>
          <p:nvPr/>
        </p:nvSpPr>
        <p:spPr>
          <a:xfrm>
            <a:off x="10355035" y="1061356"/>
            <a:ext cx="938892" cy="5987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431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40892AD7-3B45-0690-4FBF-F45E73FFA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3" y="1256735"/>
            <a:ext cx="10267949" cy="437174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4B14CF-6BC7-BBE4-26B3-55E67D5C4FF5}"/>
              </a:ext>
            </a:extLst>
          </p:cNvPr>
          <p:cNvSpPr/>
          <p:nvPr/>
        </p:nvSpPr>
        <p:spPr>
          <a:xfrm>
            <a:off x="10314214" y="1197427"/>
            <a:ext cx="938892" cy="5987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743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FF660-6F02-215F-0AAC-133829CA6B97}"/>
              </a:ext>
            </a:extLst>
          </p:cNvPr>
          <p:cNvSpPr txBox="1"/>
          <p:nvPr/>
        </p:nvSpPr>
        <p:spPr>
          <a:xfrm>
            <a:off x="2973545" y="2810108"/>
            <a:ext cx="6957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B0F0"/>
                </a:solidFill>
              </a:rPr>
              <a:t>Azure Security Features </a:t>
            </a:r>
          </a:p>
        </p:txBody>
      </p:sp>
    </p:spTree>
    <p:extLst>
      <p:ext uri="{BB962C8B-B14F-4D97-AF65-F5344CB8AC3E}">
        <p14:creationId xmlns:p14="http://schemas.microsoft.com/office/powerpoint/2010/main" val="4740315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, application&#10;&#10;Description automatically generated">
            <a:extLst>
              <a:ext uri="{FF2B5EF4-FFF2-40B4-BE49-F238E27FC236}">
                <a16:creationId xmlns:a16="http://schemas.microsoft.com/office/drawing/2014/main" id="{362A1D15-2675-F387-D1C0-01A159420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686" y="951463"/>
            <a:ext cx="9750878" cy="52136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CF008B-3D0C-915A-7621-F6F69AAD73FB}"/>
              </a:ext>
            </a:extLst>
          </p:cNvPr>
          <p:cNvSpPr/>
          <p:nvPr/>
        </p:nvSpPr>
        <p:spPr>
          <a:xfrm>
            <a:off x="10314214" y="1061356"/>
            <a:ext cx="938892" cy="5987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906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, text&#10;&#10;Description automatically generated">
            <a:extLst>
              <a:ext uri="{FF2B5EF4-FFF2-40B4-BE49-F238E27FC236}">
                <a16:creationId xmlns:a16="http://schemas.microsoft.com/office/drawing/2014/main" id="{31B8A262-33B9-AD08-0920-437E56BD0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93" y="676939"/>
            <a:ext cx="9628414" cy="554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39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C2981FA2-CE44-CA7A-36D0-9032AF11E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93" y="1622173"/>
            <a:ext cx="9710057" cy="36544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F896E-B0E7-0B46-B6E8-507AF587BD27}"/>
              </a:ext>
            </a:extLst>
          </p:cNvPr>
          <p:cNvSpPr/>
          <p:nvPr/>
        </p:nvSpPr>
        <p:spPr>
          <a:xfrm>
            <a:off x="10042072" y="1592036"/>
            <a:ext cx="1006928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091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23AEB3-53E5-FD04-63CD-3676449A87DD}"/>
              </a:ext>
            </a:extLst>
          </p:cNvPr>
          <p:cNvSpPr/>
          <p:nvPr/>
        </p:nvSpPr>
        <p:spPr>
          <a:xfrm>
            <a:off x="9892393" y="1238250"/>
            <a:ext cx="1006928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3F71E3-978D-356E-276E-0972D6F4FD58}"/>
              </a:ext>
            </a:extLst>
          </p:cNvPr>
          <p:cNvSpPr txBox="1"/>
          <p:nvPr/>
        </p:nvSpPr>
        <p:spPr>
          <a:xfrm>
            <a:off x="2104989" y="2966200"/>
            <a:ext cx="8160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B0F0"/>
                </a:solidFill>
              </a:rPr>
              <a:t>Core Azure Identity services </a:t>
            </a:r>
          </a:p>
        </p:txBody>
      </p:sp>
    </p:spTree>
    <p:extLst>
      <p:ext uri="{BB962C8B-B14F-4D97-AF65-F5344CB8AC3E}">
        <p14:creationId xmlns:p14="http://schemas.microsoft.com/office/powerpoint/2010/main" val="6953915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7CCFE660-0EC3-1693-93D9-BD036ECC9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65" y="1462972"/>
            <a:ext cx="10404020" cy="40409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32327B-2B37-B207-CFF9-8780880B1862}"/>
              </a:ext>
            </a:extLst>
          </p:cNvPr>
          <p:cNvSpPr/>
          <p:nvPr/>
        </p:nvSpPr>
        <p:spPr>
          <a:xfrm>
            <a:off x="10423072" y="1428750"/>
            <a:ext cx="1006928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31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65FDE-4A77-D07C-9B78-E82F0CB4C6EE}"/>
              </a:ext>
            </a:extLst>
          </p:cNvPr>
          <p:cNvSpPr txBox="1"/>
          <p:nvPr/>
        </p:nvSpPr>
        <p:spPr>
          <a:xfrm>
            <a:off x="2833500" y="2966200"/>
            <a:ext cx="68679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Azure Virtual Machines </a:t>
            </a:r>
          </a:p>
        </p:txBody>
      </p:sp>
    </p:spTree>
    <p:extLst>
      <p:ext uri="{BB962C8B-B14F-4D97-AF65-F5344CB8AC3E}">
        <p14:creationId xmlns:p14="http://schemas.microsoft.com/office/powerpoint/2010/main" val="14483881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2BB92B91-9E01-D069-79BA-8B3C12ADE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93" y="1529764"/>
            <a:ext cx="10648949" cy="378486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3187EC-D09F-F598-5B52-FF997494C54E}"/>
              </a:ext>
            </a:extLst>
          </p:cNvPr>
          <p:cNvSpPr/>
          <p:nvPr/>
        </p:nvSpPr>
        <p:spPr>
          <a:xfrm>
            <a:off x="10531929" y="1551214"/>
            <a:ext cx="1006928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065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092446-CE63-EEFB-A944-DF2B2998B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65" y="1136219"/>
            <a:ext cx="10472056" cy="457195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BC8447-11AD-9FEC-6F80-F294F909D1D1}"/>
              </a:ext>
            </a:extLst>
          </p:cNvPr>
          <p:cNvSpPr/>
          <p:nvPr/>
        </p:nvSpPr>
        <p:spPr>
          <a:xfrm>
            <a:off x="10314214" y="1238250"/>
            <a:ext cx="1006928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242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592A9844-DCD0-67AA-95B0-F99CB746A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93" y="951945"/>
            <a:ext cx="10308771" cy="510378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8E2224-612E-41AB-2509-4EC96BCA55B8}"/>
              </a:ext>
            </a:extLst>
          </p:cNvPr>
          <p:cNvSpPr/>
          <p:nvPr/>
        </p:nvSpPr>
        <p:spPr>
          <a:xfrm>
            <a:off x="10450286" y="1074964"/>
            <a:ext cx="1006928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682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6E534C90-7320-A657-E0B2-AA6B77B3A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08" y="1135323"/>
            <a:ext cx="10635342" cy="472342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C96045-0C8E-3A8C-D060-8E9E227E529F}"/>
              </a:ext>
            </a:extLst>
          </p:cNvPr>
          <p:cNvSpPr/>
          <p:nvPr/>
        </p:nvSpPr>
        <p:spPr>
          <a:xfrm>
            <a:off x="10654393" y="1156607"/>
            <a:ext cx="1006928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597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F4282354-B61D-9C87-9AFC-53B08DDFE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72" y="842214"/>
            <a:ext cx="10295163" cy="550014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23C350-52A3-9E91-7579-77F5A0631DF8}"/>
              </a:ext>
            </a:extLst>
          </p:cNvPr>
          <p:cNvSpPr/>
          <p:nvPr/>
        </p:nvSpPr>
        <p:spPr>
          <a:xfrm>
            <a:off x="10368643" y="884464"/>
            <a:ext cx="1006928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954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C3F343-9689-84E6-5708-4F0A4CE89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222" y="1021464"/>
            <a:ext cx="10036628" cy="507360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FBCA24-2669-E271-18F9-5E5E780164A4}"/>
              </a:ext>
            </a:extLst>
          </p:cNvPr>
          <p:cNvSpPr/>
          <p:nvPr/>
        </p:nvSpPr>
        <p:spPr>
          <a:xfrm>
            <a:off x="10395857" y="1020536"/>
            <a:ext cx="1006928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640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0086C93-71A0-85A0-C0E4-9AA307F7C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722" y="1132000"/>
            <a:ext cx="9750877" cy="482532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4106EA4-B600-80F9-F14A-3619C4AB312F}"/>
              </a:ext>
            </a:extLst>
          </p:cNvPr>
          <p:cNvSpPr/>
          <p:nvPr/>
        </p:nvSpPr>
        <p:spPr>
          <a:xfrm>
            <a:off x="9892393" y="1238250"/>
            <a:ext cx="1006928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669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DF5521C-F08D-4A24-78F0-82714E289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93" y="1226639"/>
            <a:ext cx="7968342" cy="3634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99B4F9C-E519-68E6-F444-8109E8EBCF11}"/>
                  </a:ext>
                </a:extLst>
              </p14:cNvPr>
              <p14:cNvContentPartPr/>
              <p14:nvPr/>
            </p14:nvContentPartPr>
            <p14:xfrm>
              <a:off x="8806123" y="1563608"/>
              <a:ext cx="65733" cy="50411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99B4F9C-E519-68E6-F444-8109E8EBCF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70756" y="1528213"/>
                <a:ext cx="136825" cy="121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C0C5B38-B132-E40F-1189-864B1BC85B94}"/>
                  </a:ext>
                </a:extLst>
              </p14:cNvPr>
              <p14:cNvContentPartPr/>
              <p14:nvPr/>
            </p14:nvContentPartPr>
            <p14:xfrm>
              <a:off x="8843385" y="1449384"/>
              <a:ext cx="55685" cy="110971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C0C5B38-B132-E40F-1189-864B1BC85B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07689" y="1413471"/>
                <a:ext cx="126719" cy="182438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8A259D9E-395F-1D96-9EB7-DF37B1BC5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114" y="1921948"/>
            <a:ext cx="10580914" cy="36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86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06939-2BED-E58A-7716-CD6574E80D87}"/>
              </a:ext>
            </a:extLst>
          </p:cNvPr>
          <p:cNvSpPr txBox="1"/>
          <p:nvPr/>
        </p:nvSpPr>
        <p:spPr>
          <a:xfrm>
            <a:off x="2196790" y="2832409"/>
            <a:ext cx="8900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B0F0"/>
                </a:solidFill>
              </a:rPr>
              <a:t>Azure Management Resources </a:t>
            </a:r>
          </a:p>
        </p:txBody>
      </p:sp>
    </p:spTree>
    <p:extLst>
      <p:ext uri="{BB962C8B-B14F-4D97-AF65-F5344CB8AC3E}">
        <p14:creationId xmlns:p14="http://schemas.microsoft.com/office/powerpoint/2010/main" val="31273173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461B0EDA-92E7-984E-8033-E80A1EB6A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436" y="1056428"/>
            <a:ext cx="9573985" cy="486760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903ADC-C135-DCA4-2CF3-E83ED75A7306}"/>
              </a:ext>
            </a:extLst>
          </p:cNvPr>
          <p:cNvSpPr/>
          <p:nvPr/>
        </p:nvSpPr>
        <p:spPr>
          <a:xfrm>
            <a:off x="10246178" y="1102178"/>
            <a:ext cx="1074964" cy="5578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35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E6D334-844D-947B-885C-CACD8C6D3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58" y="2034699"/>
            <a:ext cx="10512877" cy="293828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843E6E-22DE-6428-081E-CD722257148C}"/>
              </a:ext>
            </a:extLst>
          </p:cNvPr>
          <p:cNvSpPr/>
          <p:nvPr/>
        </p:nvSpPr>
        <p:spPr>
          <a:xfrm>
            <a:off x="10640786" y="2177143"/>
            <a:ext cx="857250" cy="5306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379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92D3B5F4-884D-B715-3D00-C9A212A10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5" y="1037902"/>
            <a:ext cx="10186306" cy="472776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14FAF1-7F22-A77E-5480-74F247523705}"/>
              </a:ext>
            </a:extLst>
          </p:cNvPr>
          <p:cNvSpPr/>
          <p:nvPr/>
        </p:nvSpPr>
        <p:spPr>
          <a:xfrm>
            <a:off x="10150928" y="1047749"/>
            <a:ext cx="1074964" cy="5578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945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3709648-658F-7E39-D005-94425A6C2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86" y="797985"/>
            <a:ext cx="10648949" cy="538449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18E5DF-1EBD-4C32-077B-81BEB4EE5C13}"/>
              </a:ext>
            </a:extLst>
          </p:cNvPr>
          <p:cNvSpPr/>
          <p:nvPr/>
        </p:nvSpPr>
        <p:spPr>
          <a:xfrm>
            <a:off x="10504714" y="938892"/>
            <a:ext cx="1074964" cy="5578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305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4D670FA1-0A75-C9E8-576B-D1792EB82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758232"/>
            <a:ext cx="10295164" cy="550482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6FE67B-F9E4-A3C9-75D0-B4A4A5F04D90}"/>
              </a:ext>
            </a:extLst>
          </p:cNvPr>
          <p:cNvSpPr/>
          <p:nvPr/>
        </p:nvSpPr>
        <p:spPr>
          <a:xfrm>
            <a:off x="10450285" y="843642"/>
            <a:ext cx="1074964" cy="5578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55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567F2F4E-DD0D-0D69-AAF0-89F686CF8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944529"/>
            <a:ext cx="10580914" cy="544519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D6FF10-3552-DA78-45E1-841050615766}"/>
              </a:ext>
            </a:extLst>
          </p:cNvPr>
          <p:cNvSpPr/>
          <p:nvPr/>
        </p:nvSpPr>
        <p:spPr>
          <a:xfrm>
            <a:off x="10572749" y="1061357"/>
            <a:ext cx="1074964" cy="5578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19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, table&#10;&#10;Description automatically generated">
            <a:extLst>
              <a:ext uri="{FF2B5EF4-FFF2-40B4-BE49-F238E27FC236}">
                <a16:creationId xmlns:a16="http://schemas.microsoft.com/office/drawing/2014/main" id="{817AB9E6-D40E-5020-1E2E-AF8C2A07E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3" y="1102382"/>
            <a:ext cx="10417628" cy="463963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40C3E5-EA07-16D4-0992-701C2D8A45C4}"/>
              </a:ext>
            </a:extLst>
          </p:cNvPr>
          <p:cNvSpPr/>
          <p:nvPr/>
        </p:nvSpPr>
        <p:spPr>
          <a:xfrm>
            <a:off x="10246178" y="1102178"/>
            <a:ext cx="1074964" cy="5578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299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820192-4D94-312F-1CA7-1B6AA5191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29" y="1343144"/>
            <a:ext cx="10254342" cy="38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520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C6724-8384-86D6-6AC0-A303A308AA72}"/>
              </a:ext>
            </a:extLst>
          </p:cNvPr>
          <p:cNvSpPr txBox="1"/>
          <p:nvPr/>
        </p:nvSpPr>
        <p:spPr>
          <a:xfrm>
            <a:off x="2613356" y="2966200"/>
            <a:ext cx="79241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B0F0"/>
                </a:solidFill>
              </a:rPr>
              <a:t>Azure Governance Features</a:t>
            </a:r>
          </a:p>
        </p:txBody>
      </p:sp>
    </p:spTree>
    <p:extLst>
      <p:ext uri="{BB962C8B-B14F-4D97-AF65-F5344CB8AC3E}">
        <p14:creationId xmlns:p14="http://schemas.microsoft.com/office/powerpoint/2010/main" val="16024164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2AF66C6A-7BEC-E2DD-E13A-EFF1E2965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1" y="923138"/>
            <a:ext cx="10349591" cy="482122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3271333-1C80-F05D-8B47-6831EF8FDEA5}"/>
              </a:ext>
            </a:extLst>
          </p:cNvPr>
          <p:cNvSpPr/>
          <p:nvPr/>
        </p:nvSpPr>
        <p:spPr>
          <a:xfrm>
            <a:off x="10409464" y="884464"/>
            <a:ext cx="1047750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233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E672DA7-7CE2-C56F-FB28-23EE65F0F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58" y="1293156"/>
            <a:ext cx="10662556" cy="432611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0EDB30-2E08-1376-4E4E-977082C4DCD1}"/>
              </a:ext>
            </a:extLst>
          </p:cNvPr>
          <p:cNvSpPr/>
          <p:nvPr/>
        </p:nvSpPr>
        <p:spPr>
          <a:xfrm>
            <a:off x="10409464" y="1428750"/>
            <a:ext cx="1047750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366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F5717F89-E483-289E-4831-A2965A8A0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5" y="1272460"/>
            <a:ext cx="10553699" cy="440833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37CA6D-E3A6-F0CF-9E37-2F970E440CD9}"/>
              </a:ext>
            </a:extLst>
          </p:cNvPr>
          <p:cNvSpPr/>
          <p:nvPr/>
        </p:nvSpPr>
        <p:spPr>
          <a:xfrm>
            <a:off x="10613571" y="1265464"/>
            <a:ext cx="1047750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50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793041-3FCE-7226-B115-48CD714B9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615" y="1553371"/>
            <a:ext cx="9533163" cy="395536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CD5CEE-B136-3F12-2160-B97CBE582258}"/>
              </a:ext>
            </a:extLst>
          </p:cNvPr>
          <p:cNvSpPr/>
          <p:nvPr/>
        </p:nvSpPr>
        <p:spPr>
          <a:xfrm>
            <a:off x="10246179" y="1551215"/>
            <a:ext cx="857250" cy="5306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329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44C1F97-2720-A3DB-C0B6-EFE438081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686" y="889720"/>
            <a:ext cx="9152163" cy="507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6506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045E1439-644D-F639-9354-166499CD6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154420"/>
            <a:ext cx="10553700" cy="480769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9A543D-7BA3-F589-6FCE-656AADF05918}"/>
              </a:ext>
            </a:extLst>
          </p:cNvPr>
          <p:cNvSpPr/>
          <p:nvPr/>
        </p:nvSpPr>
        <p:spPr>
          <a:xfrm>
            <a:off x="10668000" y="1251857"/>
            <a:ext cx="1047750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8E22B8-6BEB-530C-740E-0DCBDA52C311}"/>
              </a:ext>
            </a:extLst>
          </p:cNvPr>
          <p:cNvSpPr/>
          <p:nvPr/>
        </p:nvSpPr>
        <p:spPr>
          <a:xfrm>
            <a:off x="10409464" y="1265464"/>
            <a:ext cx="1047750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082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01D6E-1EFB-7364-19C0-F35B418DA214}"/>
              </a:ext>
            </a:extLst>
          </p:cNvPr>
          <p:cNvSpPr txBox="1"/>
          <p:nvPr/>
        </p:nvSpPr>
        <p:spPr>
          <a:xfrm>
            <a:off x="2759441" y="2920033"/>
            <a:ext cx="77732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</a:rPr>
              <a:t>Privacy and Compliance </a:t>
            </a:r>
          </a:p>
        </p:txBody>
      </p:sp>
    </p:spTree>
    <p:extLst>
      <p:ext uri="{BB962C8B-B14F-4D97-AF65-F5344CB8AC3E}">
        <p14:creationId xmlns:p14="http://schemas.microsoft.com/office/powerpoint/2010/main" val="8252381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7374BBD-916B-B622-4E6D-07B096E45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93" y="1056783"/>
            <a:ext cx="9614807" cy="494854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1C2DC5-1941-C7C2-3AA0-504A898F740D}"/>
              </a:ext>
            </a:extLst>
          </p:cNvPr>
          <p:cNvSpPr/>
          <p:nvPr/>
        </p:nvSpPr>
        <p:spPr>
          <a:xfrm>
            <a:off x="10096500" y="1061357"/>
            <a:ext cx="1047750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3363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2ED2BFB2-F160-1718-1DE2-B74E8E70C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293" y="1340031"/>
            <a:ext cx="9233807" cy="438204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2A5D0D-1279-10C0-7249-81D96D268431}"/>
              </a:ext>
            </a:extLst>
          </p:cNvPr>
          <p:cNvSpPr/>
          <p:nvPr/>
        </p:nvSpPr>
        <p:spPr>
          <a:xfrm>
            <a:off x="10055678" y="1319893"/>
            <a:ext cx="1047750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38C251E-7D2D-9F42-DBF7-5EBB1CF84326}"/>
              </a:ext>
            </a:extLst>
          </p:cNvPr>
          <p:cNvSpPr/>
          <p:nvPr/>
        </p:nvSpPr>
        <p:spPr>
          <a:xfrm>
            <a:off x="10559143" y="1564821"/>
            <a:ext cx="1047750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201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20550A61-AF30-3223-C290-D4D10845F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2" y="932875"/>
            <a:ext cx="10594520" cy="514192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AF34FB-0FB0-7CC6-EE51-54060BF8D2EC}"/>
              </a:ext>
            </a:extLst>
          </p:cNvPr>
          <p:cNvSpPr/>
          <p:nvPr/>
        </p:nvSpPr>
        <p:spPr>
          <a:xfrm>
            <a:off x="11089821" y="1102178"/>
            <a:ext cx="1047750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F123A5-EE7A-F919-EFFB-DEE76094B7CE}"/>
                  </a:ext>
                </a:extLst>
              </p14:cNvPr>
              <p14:cNvContentPartPr/>
              <p14:nvPr/>
            </p14:nvContentPartPr>
            <p14:xfrm>
              <a:off x="7184571" y="476249"/>
              <a:ext cx="13607" cy="13607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F123A5-EE7A-F919-EFFB-DEE76094B7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23871" y="-870844"/>
                <a:ext cx="2721400" cy="27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966C646-5ADE-9B87-E231-6B7323BE017B}"/>
                  </a:ext>
                </a:extLst>
              </p14:cNvPr>
              <p14:cNvContentPartPr/>
              <p14:nvPr/>
            </p14:nvContentPartPr>
            <p14:xfrm>
              <a:off x="11008179" y="1266608"/>
              <a:ext cx="94418" cy="258649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966C646-5ADE-9B87-E231-6B7323BE01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72279" y="1230635"/>
                <a:ext cx="165860" cy="3302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549196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E283F75-1579-572C-C513-2BCBA7891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08" y="1522022"/>
            <a:ext cx="10635342" cy="378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9586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9AE201C-1678-A442-4962-3C07DEB8F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93" y="733392"/>
            <a:ext cx="11220449" cy="552728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558377-F42C-F556-CCDC-8BC4CDB91043}"/>
              </a:ext>
            </a:extLst>
          </p:cNvPr>
          <p:cNvSpPr/>
          <p:nvPr/>
        </p:nvSpPr>
        <p:spPr>
          <a:xfrm>
            <a:off x="10736035" y="816428"/>
            <a:ext cx="1047750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7893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DF7CD-6B97-36BF-021B-698852419AA0}"/>
              </a:ext>
            </a:extLst>
          </p:cNvPr>
          <p:cNvSpPr txBox="1"/>
          <p:nvPr/>
        </p:nvSpPr>
        <p:spPr>
          <a:xfrm>
            <a:off x="2152185" y="2550702"/>
            <a:ext cx="89295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B0F0"/>
                </a:solidFill>
              </a:rPr>
              <a:t>Azure cost management – planning and managing costs</a:t>
            </a:r>
          </a:p>
        </p:txBody>
      </p:sp>
    </p:spTree>
    <p:extLst>
      <p:ext uri="{BB962C8B-B14F-4D97-AF65-F5344CB8AC3E}">
        <p14:creationId xmlns:p14="http://schemas.microsoft.com/office/powerpoint/2010/main" val="13995212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928CE9B7-C300-0A1B-B8E8-470D1C7E4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079" y="1482243"/>
            <a:ext cx="10431235" cy="404319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529F9A-410F-91D8-497B-6D3ED0DF5588}"/>
              </a:ext>
            </a:extLst>
          </p:cNvPr>
          <p:cNvSpPr/>
          <p:nvPr/>
        </p:nvSpPr>
        <p:spPr>
          <a:xfrm>
            <a:off x="10409464" y="1496786"/>
            <a:ext cx="1047750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5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D078DF-C389-D74D-3B80-C31EA50B0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1" y="2001452"/>
            <a:ext cx="9941378" cy="295034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EF7740-4423-FAB8-3337-3FD30EABCFED}"/>
              </a:ext>
            </a:extLst>
          </p:cNvPr>
          <p:cNvSpPr/>
          <p:nvPr/>
        </p:nvSpPr>
        <p:spPr>
          <a:xfrm>
            <a:off x="10640786" y="2054679"/>
            <a:ext cx="857250" cy="5306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6588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DA297FD7-8BAA-6106-FAD8-E5E3364FE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2" y="891901"/>
            <a:ext cx="10635342" cy="516944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8F1CA6B-6628-5E52-D8F9-19F03F0E448C}"/>
              </a:ext>
            </a:extLst>
          </p:cNvPr>
          <p:cNvSpPr/>
          <p:nvPr/>
        </p:nvSpPr>
        <p:spPr>
          <a:xfrm>
            <a:off x="10640785" y="884464"/>
            <a:ext cx="1047750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5283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, timeline&#10;&#10;Description automatically generated">
            <a:extLst>
              <a:ext uri="{FF2B5EF4-FFF2-40B4-BE49-F238E27FC236}">
                <a16:creationId xmlns:a16="http://schemas.microsoft.com/office/drawing/2014/main" id="{F539E0B9-A874-BA30-233B-E3AAD8A35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614" y="1816795"/>
            <a:ext cx="8771164" cy="314276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5B78F55-CC89-CF82-E3D3-A4AC3C0514B6}"/>
              </a:ext>
            </a:extLst>
          </p:cNvPr>
          <p:cNvSpPr/>
          <p:nvPr/>
        </p:nvSpPr>
        <p:spPr>
          <a:xfrm>
            <a:off x="9769928" y="1673678"/>
            <a:ext cx="1047750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584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61F316-E56F-DD35-7E6A-9F79D14B4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191313"/>
            <a:ext cx="10023021" cy="448898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3C35FD-25D3-8FB8-5532-7A291A157618}"/>
              </a:ext>
            </a:extLst>
          </p:cNvPr>
          <p:cNvSpPr/>
          <p:nvPr/>
        </p:nvSpPr>
        <p:spPr>
          <a:xfrm>
            <a:off x="10164535" y="1292678"/>
            <a:ext cx="1047750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118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84D4D5B6-BDC2-3400-9109-6C9B07E25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854939"/>
            <a:ext cx="10308771" cy="521615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786233-B0D9-2201-8B83-F55E9F372C5A}"/>
              </a:ext>
            </a:extLst>
          </p:cNvPr>
          <p:cNvSpPr/>
          <p:nvPr/>
        </p:nvSpPr>
        <p:spPr>
          <a:xfrm>
            <a:off x="10409464" y="911678"/>
            <a:ext cx="1047750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054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76E8F0-DD28-24FF-AD94-8A3D3F53B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1490567"/>
            <a:ext cx="10553699" cy="387686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3035587-BF92-8A14-F739-D65F3FA2B06E}"/>
              </a:ext>
            </a:extLst>
          </p:cNvPr>
          <p:cNvSpPr/>
          <p:nvPr/>
        </p:nvSpPr>
        <p:spPr>
          <a:xfrm>
            <a:off x="10423071" y="1483178"/>
            <a:ext cx="1047750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54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1A70BA8-0456-0B31-DDDC-5C99557F7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22" y="773442"/>
            <a:ext cx="11166021" cy="54199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16061AD-A469-0816-5E57-B90DB20DC54C}"/>
              </a:ext>
            </a:extLst>
          </p:cNvPr>
          <p:cNvSpPr/>
          <p:nvPr/>
        </p:nvSpPr>
        <p:spPr>
          <a:xfrm>
            <a:off x="10763250" y="843643"/>
            <a:ext cx="1047750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4041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65D415-B29F-64D8-2BB8-855BA0F5B111}"/>
              </a:ext>
            </a:extLst>
          </p:cNvPr>
          <p:cNvSpPr txBox="1"/>
          <p:nvPr/>
        </p:nvSpPr>
        <p:spPr>
          <a:xfrm>
            <a:off x="4259766" y="3166946"/>
            <a:ext cx="3489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B0F0"/>
                </a:solidFill>
              </a:rPr>
              <a:t>More Azure</a:t>
            </a:r>
          </a:p>
        </p:txBody>
      </p:sp>
    </p:spTree>
    <p:extLst>
      <p:ext uri="{BB962C8B-B14F-4D97-AF65-F5344CB8AC3E}">
        <p14:creationId xmlns:p14="http://schemas.microsoft.com/office/powerpoint/2010/main" val="25429154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8217487-021B-D52A-698D-CB3243D6C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65" y="1432169"/>
            <a:ext cx="10335985" cy="40753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84102E-A1A3-9437-F8C7-F19A224D70BA}"/>
              </a:ext>
            </a:extLst>
          </p:cNvPr>
          <p:cNvSpPr/>
          <p:nvPr/>
        </p:nvSpPr>
        <p:spPr>
          <a:xfrm>
            <a:off x="10409464" y="1442357"/>
            <a:ext cx="1047750" cy="571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1776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440FBA7-E342-BC44-C46A-7E625D430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329" y="1974065"/>
            <a:ext cx="9097735" cy="333169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7BC6D7-3F0E-71C1-C4FC-633B25DE1CD7}"/>
              </a:ext>
            </a:extLst>
          </p:cNvPr>
          <p:cNvSpPr/>
          <p:nvPr/>
        </p:nvSpPr>
        <p:spPr>
          <a:xfrm>
            <a:off x="9974036" y="2000250"/>
            <a:ext cx="938892" cy="5306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707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D467BEE-24EF-8650-E924-3188C3750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043" y="1818505"/>
            <a:ext cx="9424307" cy="362920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8B30C8-5D6D-5B84-0669-D719305F2E69}"/>
              </a:ext>
            </a:extLst>
          </p:cNvPr>
          <p:cNvSpPr/>
          <p:nvPr/>
        </p:nvSpPr>
        <p:spPr>
          <a:xfrm>
            <a:off x="9974036" y="1891393"/>
            <a:ext cx="938892" cy="5306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18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F44B99E-EC9C-8D67-830C-F6C48A8BB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14" y="1901632"/>
            <a:ext cx="9914164" cy="324523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36DDC7-2988-E726-AC39-7726C0C4EDF7}"/>
              </a:ext>
            </a:extLst>
          </p:cNvPr>
          <p:cNvSpPr/>
          <p:nvPr/>
        </p:nvSpPr>
        <p:spPr>
          <a:xfrm>
            <a:off x="10137322" y="2000250"/>
            <a:ext cx="857250" cy="5306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622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459E348-0459-A8F6-9B94-E4B6D263B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08" y="1036865"/>
            <a:ext cx="10907484" cy="48659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C5094F-C94F-A743-B357-5CD46110E198}"/>
              </a:ext>
            </a:extLst>
          </p:cNvPr>
          <p:cNvSpPr/>
          <p:nvPr/>
        </p:nvSpPr>
        <p:spPr>
          <a:xfrm>
            <a:off x="10736036" y="1183822"/>
            <a:ext cx="938892" cy="5306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385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C4D7E-D99D-5FF2-AC67-C9624579E4D1}"/>
              </a:ext>
            </a:extLst>
          </p:cNvPr>
          <p:cNvSpPr txBox="1"/>
          <p:nvPr/>
        </p:nvSpPr>
        <p:spPr>
          <a:xfrm>
            <a:off x="4733961" y="3077736"/>
            <a:ext cx="2354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B0F0"/>
                </a:solidFill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8567931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7D4CFBA-66B3-C5A9-93EA-8818A34D6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475" y="932770"/>
            <a:ext cx="5475515" cy="1291318"/>
          </a:xfrm>
          <a:prstGeom prst="rect">
            <a:avLst/>
          </a:prstGeom>
        </p:spPr>
      </p:pic>
      <p:pic>
        <p:nvPicPr>
          <p:cNvPr id="4" name="Picture 5" descr="Chart, diagram, bubble chart&#10;&#10;Description automatically generated">
            <a:extLst>
              <a:ext uri="{FF2B5EF4-FFF2-40B4-BE49-F238E27FC236}">
                <a16:creationId xmlns:a16="http://schemas.microsoft.com/office/drawing/2014/main" id="{379519EB-E1E9-F3A3-0AC1-AB441D378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114" y="1709244"/>
            <a:ext cx="9124949" cy="470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748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1EEFC993-7098-4F84-6A85-228996AA3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65" y="1025385"/>
            <a:ext cx="10199913" cy="52426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DA727C-79E0-B745-EBBE-8246F78F16C7}"/>
              </a:ext>
            </a:extLst>
          </p:cNvPr>
          <p:cNvSpPr/>
          <p:nvPr/>
        </p:nvSpPr>
        <p:spPr>
          <a:xfrm>
            <a:off x="10722429" y="1115786"/>
            <a:ext cx="938892" cy="5306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7495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FA576D1-AC51-4D3E-9822-EA5FAEDCB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86" y="1472293"/>
            <a:ext cx="10744199" cy="403587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81BB15-D2C5-5F1F-6B7A-B367746BCB87}"/>
              </a:ext>
            </a:extLst>
          </p:cNvPr>
          <p:cNvSpPr/>
          <p:nvPr/>
        </p:nvSpPr>
        <p:spPr>
          <a:xfrm>
            <a:off x="10804072" y="1442357"/>
            <a:ext cx="938892" cy="5306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252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CE9991B1-0AE5-F860-9B23-BB44BEF9D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29" y="1205219"/>
            <a:ext cx="8580663" cy="480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4106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D8ADCD2A-EE2E-5CEA-4A87-16D4CD5B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29" y="1498963"/>
            <a:ext cx="10036628" cy="366957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25484B-92BD-11C8-D2DC-57A3622B3D49}"/>
              </a:ext>
            </a:extLst>
          </p:cNvPr>
          <p:cNvSpPr/>
          <p:nvPr/>
        </p:nvSpPr>
        <p:spPr>
          <a:xfrm>
            <a:off x="10736036" y="1592036"/>
            <a:ext cx="938892" cy="5306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9197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2DAEF7D-86FB-4B9C-2AB1-0B9BCDB08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29" y="971987"/>
            <a:ext cx="10512877" cy="518616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1A1510-CF1F-A58E-7BBF-FC6F2527E3BD}"/>
              </a:ext>
            </a:extLst>
          </p:cNvPr>
          <p:cNvSpPr/>
          <p:nvPr/>
        </p:nvSpPr>
        <p:spPr>
          <a:xfrm>
            <a:off x="10586358" y="966106"/>
            <a:ext cx="1034142" cy="5442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DC6080-B928-6C33-E867-E49D4D0B5E94}"/>
              </a:ext>
            </a:extLst>
          </p:cNvPr>
          <p:cNvSpPr/>
          <p:nvPr/>
        </p:nvSpPr>
        <p:spPr>
          <a:xfrm>
            <a:off x="10586358" y="761999"/>
            <a:ext cx="1034142" cy="5442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7904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D300098-C0E4-9DFF-46EB-D41EAC030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471" y="780506"/>
            <a:ext cx="8743950" cy="54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533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D0A464CE-D88E-92DC-4A90-40DCB8559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164259"/>
            <a:ext cx="9587592" cy="466555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5014D5-A0E9-99C0-89FD-DB9CCE79C33F}"/>
              </a:ext>
            </a:extLst>
          </p:cNvPr>
          <p:cNvSpPr/>
          <p:nvPr/>
        </p:nvSpPr>
        <p:spPr>
          <a:xfrm>
            <a:off x="10205358" y="2367642"/>
            <a:ext cx="1034142" cy="5442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1346485-32DC-06D5-642B-564CC6469AEB}"/>
              </a:ext>
            </a:extLst>
          </p:cNvPr>
          <p:cNvSpPr/>
          <p:nvPr/>
        </p:nvSpPr>
        <p:spPr>
          <a:xfrm>
            <a:off x="10423072" y="1074963"/>
            <a:ext cx="1034142" cy="5442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19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94A41A5F-CE73-73EF-95D3-9AA96D5F2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186" y="1094157"/>
            <a:ext cx="9859735" cy="476493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DB0FC6-01B3-02A3-E86A-F27CAF280EE4}"/>
              </a:ext>
            </a:extLst>
          </p:cNvPr>
          <p:cNvSpPr/>
          <p:nvPr/>
        </p:nvSpPr>
        <p:spPr>
          <a:xfrm>
            <a:off x="10463893" y="1183822"/>
            <a:ext cx="857250" cy="5306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71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3A5AEAC7-AF32-C999-80C6-4CD395A07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5" y="724980"/>
            <a:ext cx="10621735" cy="557132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67E4AA-41AA-0070-A2D0-93788098CBD9}"/>
              </a:ext>
            </a:extLst>
          </p:cNvPr>
          <p:cNvSpPr/>
          <p:nvPr/>
        </p:nvSpPr>
        <p:spPr>
          <a:xfrm>
            <a:off x="10586358" y="761999"/>
            <a:ext cx="1034142" cy="5442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3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A4E9BF-6770-5AD3-1119-0D34BCAA7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86" y="884298"/>
            <a:ext cx="10948306" cy="498054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8EB3A8-96F7-898A-BCD4-04789911EDA6}"/>
              </a:ext>
            </a:extLst>
          </p:cNvPr>
          <p:cNvSpPr/>
          <p:nvPr/>
        </p:nvSpPr>
        <p:spPr>
          <a:xfrm>
            <a:off x="10504715" y="911678"/>
            <a:ext cx="1034142" cy="5442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1030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AAFBCD-9B5E-D56A-1C96-E6E317C7D5D4}"/>
              </a:ext>
            </a:extLst>
          </p:cNvPr>
          <p:cNvSpPr txBox="1"/>
          <p:nvPr/>
        </p:nvSpPr>
        <p:spPr>
          <a:xfrm>
            <a:off x="4263106" y="2865863"/>
            <a:ext cx="3951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B0F0"/>
                </a:solidFill>
              </a:rPr>
              <a:t>Quick Review</a:t>
            </a:r>
          </a:p>
        </p:txBody>
      </p:sp>
    </p:spTree>
    <p:extLst>
      <p:ext uri="{BB962C8B-B14F-4D97-AF65-F5344CB8AC3E}">
        <p14:creationId xmlns:p14="http://schemas.microsoft.com/office/powerpoint/2010/main" val="359741292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7EDCB1E3-2F2F-43E8-6974-969496DE5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29" y="1130038"/>
            <a:ext cx="9546770" cy="492449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37EB87-B774-1C2C-0535-B8B093B87CAE}"/>
              </a:ext>
            </a:extLst>
          </p:cNvPr>
          <p:cNvSpPr/>
          <p:nvPr/>
        </p:nvSpPr>
        <p:spPr>
          <a:xfrm>
            <a:off x="10150929" y="1129392"/>
            <a:ext cx="1034142" cy="5442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4693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8E650292-7893-DDEA-F19D-7F2BE6007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15" y="969338"/>
            <a:ext cx="10404020" cy="524589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16532E-8454-3E14-5E3A-9FEE8EF6E14D}"/>
              </a:ext>
            </a:extLst>
          </p:cNvPr>
          <p:cNvSpPr/>
          <p:nvPr/>
        </p:nvSpPr>
        <p:spPr>
          <a:xfrm>
            <a:off x="10640787" y="993321"/>
            <a:ext cx="1034142" cy="5442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306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9D9F4FDB-7B11-DB15-BD68-4B1B7D313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186" y="1604298"/>
            <a:ext cx="10104664" cy="420729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CA3DD4-B19D-E617-5FE9-7C787F2C2D66}"/>
              </a:ext>
            </a:extLst>
          </p:cNvPr>
          <p:cNvSpPr/>
          <p:nvPr/>
        </p:nvSpPr>
        <p:spPr>
          <a:xfrm>
            <a:off x="10355037" y="1564821"/>
            <a:ext cx="1034142" cy="5442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440B66-05E4-25A8-84B5-C03BD7002A58}"/>
              </a:ext>
            </a:extLst>
          </p:cNvPr>
          <p:cNvSpPr/>
          <p:nvPr/>
        </p:nvSpPr>
        <p:spPr>
          <a:xfrm>
            <a:off x="10357758" y="1594756"/>
            <a:ext cx="1034142" cy="5442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7457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CD1EFB37-B153-ADD5-75F9-3FEE10CB6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58" y="1095795"/>
            <a:ext cx="10608127" cy="453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1190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91CC3-B5C5-A8A9-D248-C31F515ED824}"/>
              </a:ext>
            </a:extLst>
          </p:cNvPr>
          <p:cNvSpPr txBox="1"/>
          <p:nvPr/>
        </p:nvSpPr>
        <p:spPr>
          <a:xfrm>
            <a:off x="2141033" y="2843562"/>
            <a:ext cx="91009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B0F0"/>
                </a:solidFill>
              </a:rPr>
              <a:t>Get ready for your Certification </a:t>
            </a:r>
          </a:p>
        </p:txBody>
      </p:sp>
    </p:spTree>
    <p:extLst>
      <p:ext uri="{BB962C8B-B14F-4D97-AF65-F5344CB8AC3E}">
        <p14:creationId xmlns:p14="http://schemas.microsoft.com/office/powerpoint/2010/main" val="285224160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4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F34A118-68B9-0ACF-3E18-7ACC49E33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29" y="889599"/>
            <a:ext cx="9546771" cy="490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93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099CE5EB-3434-5D36-5451-C69C6388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58" y="961872"/>
            <a:ext cx="10390413" cy="505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F8C0DA7C-7F0B-0507-AFCB-0F44B9429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472" y="1299941"/>
            <a:ext cx="9900556" cy="451665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EA3CB3-C6F9-1C1C-7F58-6B657F86C760}"/>
              </a:ext>
            </a:extLst>
          </p:cNvPr>
          <p:cNvSpPr/>
          <p:nvPr/>
        </p:nvSpPr>
        <p:spPr>
          <a:xfrm>
            <a:off x="10763250" y="1387929"/>
            <a:ext cx="857250" cy="5306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39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737257-A913-1E57-E29D-634586FD3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062349"/>
            <a:ext cx="10254342" cy="486937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95F3C2-72A6-0672-5DFF-772691D29306}"/>
              </a:ext>
            </a:extLst>
          </p:cNvPr>
          <p:cNvSpPr/>
          <p:nvPr/>
        </p:nvSpPr>
        <p:spPr>
          <a:xfrm>
            <a:off x="10504714" y="1129393"/>
            <a:ext cx="857250" cy="5306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1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6" name="Picture 5" descr="Chart, diagram&#10;&#10;Description automatically generated with medium confidence">
            <a:extLst>
              <a:ext uri="{FF2B5EF4-FFF2-40B4-BE49-F238E27FC236}">
                <a16:creationId xmlns:a16="http://schemas.microsoft.com/office/drawing/2014/main" id="{62B4DEA7-D233-AB5B-2E88-0A05A5ADF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000" y="674806"/>
            <a:ext cx="10480558" cy="58795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FB23F5F-EB89-448D-8542-4B6C84802A1D}"/>
                  </a:ext>
                </a:extLst>
              </p14:cNvPr>
              <p14:cNvContentPartPr/>
              <p14:nvPr/>
            </p14:nvContentPartPr>
            <p14:xfrm>
              <a:off x="1368851" y="3258295"/>
              <a:ext cx="1151640" cy="333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FB23F5F-EB89-448D-8542-4B6C84802A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4851" y="3150655"/>
                <a:ext cx="125928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E2926C-5D26-B102-AA80-EE263CEB62F4}"/>
                  </a:ext>
                </a:extLst>
              </p14:cNvPr>
              <p14:cNvContentPartPr/>
              <p14:nvPr/>
            </p14:nvContentPartPr>
            <p14:xfrm>
              <a:off x="4171451" y="2217535"/>
              <a:ext cx="987120" cy="292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E2926C-5D26-B102-AA80-EE263CEB62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17811" y="2109535"/>
                <a:ext cx="1094760" cy="50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805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EC5FFD0D-9509-C6AA-D394-5E09D29BD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58" y="1205391"/>
            <a:ext cx="10853056" cy="443361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7C1D56-9DDA-BB1B-B632-BA1830FC8D6A}"/>
              </a:ext>
            </a:extLst>
          </p:cNvPr>
          <p:cNvSpPr/>
          <p:nvPr/>
        </p:nvSpPr>
        <p:spPr>
          <a:xfrm>
            <a:off x="10708822" y="1279072"/>
            <a:ext cx="857250" cy="5306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4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79CA8FD4-0E52-B11F-D872-F91EA93AB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758" y="906856"/>
            <a:ext cx="10390413" cy="537085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E7082A-594D-F7DF-8227-D765680B5EB8}"/>
              </a:ext>
            </a:extLst>
          </p:cNvPr>
          <p:cNvSpPr/>
          <p:nvPr/>
        </p:nvSpPr>
        <p:spPr>
          <a:xfrm>
            <a:off x="10749643" y="911679"/>
            <a:ext cx="857250" cy="5306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62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F60B33A-98E6-ADBC-082A-BAE0C61C1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51" y="1019457"/>
            <a:ext cx="10199913" cy="51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72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A picture containing box and whisker chart&#10;&#10;Description automatically generated">
            <a:extLst>
              <a:ext uri="{FF2B5EF4-FFF2-40B4-BE49-F238E27FC236}">
                <a16:creationId xmlns:a16="http://schemas.microsoft.com/office/drawing/2014/main" id="{F831E7BC-A204-1E38-777D-2A5D46EAB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329" y="995700"/>
            <a:ext cx="9628413" cy="513874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29A61C-65AD-5509-5B91-A136000B5794}"/>
              </a:ext>
            </a:extLst>
          </p:cNvPr>
          <p:cNvSpPr/>
          <p:nvPr/>
        </p:nvSpPr>
        <p:spPr>
          <a:xfrm>
            <a:off x="10695214" y="1102177"/>
            <a:ext cx="748392" cy="503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21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04B9B396-98F4-2D49-1E8C-D61BD6290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008" y="962779"/>
            <a:ext cx="9791699" cy="50412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CF3DD1-35DD-A5E7-B2B1-99AEF82F8D31}"/>
              </a:ext>
            </a:extLst>
          </p:cNvPr>
          <p:cNvSpPr/>
          <p:nvPr/>
        </p:nvSpPr>
        <p:spPr>
          <a:xfrm>
            <a:off x="10518321" y="1047749"/>
            <a:ext cx="748392" cy="503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16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56E43-063C-DAE6-9481-1A50A16847E6}"/>
              </a:ext>
            </a:extLst>
          </p:cNvPr>
          <p:cNvSpPr txBox="1"/>
          <p:nvPr/>
        </p:nvSpPr>
        <p:spPr>
          <a:xfrm>
            <a:off x="3627628" y="2966200"/>
            <a:ext cx="527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B050"/>
                </a:solidFill>
              </a:rPr>
              <a:t>Managed Services</a:t>
            </a:r>
          </a:p>
        </p:txBody>
      </p:sp>
    </p:spTree>
    <p:extLst>
      <p:ext uri="{BB962C8B-B14F-4D97-AF65-F5344CB8AC3E}">
        <p14:creationId xmlns:p14="http://schemas.microsoft.com/office/powerpoint/2010/main" val="1728020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66B4049-C006-2A7C-781F-527E79174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29" y="1456544"/>
            <a:ext cx="9723664" cy="393130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734963-7ACA-739F-5BBF-F75A29004B82}"/>
              </a:ext>
            </a:extLst>
          </p:cNvPr>
          <p:cNvSpPr/>
          <p:nvPr/>
        </p:nvSpPr>
        <p:spPr>
          <a:xfrm>
            <a:off x="10382250" y="1469570"/>
            <a:ext cx="748392" cy="503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70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7BE627-0CD6-1A03-FA8E-278019479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257" y="1257990"/>
            <a:ext cx="9723663" cy="442366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FDD38D-324D-17AD-3BCD-21E8791F3E2E}"/>
              </a:ext>
            </a:extLst>
          </p:cNvPr>
          <p:cNvSpPr/>
          <p:nvPr/>
        </p:nvSpPr>
        <p:spPr>
          <a:xfrm>
            <a:off x="10463892" y="1306285"/>
            <a:ext cx="748392" cy="503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47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68192E-DDAA-2113-74BA-5780E6196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186" y="1144160"/>
            <a:ext cx="10009414" cy="456967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27C091-101E-E471-A413-645B0DCE2559}"/>
              </a:ext>
            </a:extLst>
          </p:cNvPr>
          <p:cNvSpPr/>
          <p:nvPr/>
        </p:nvSpPr>
        <p:spPr>
          <a:xfrm>
            <a:off x="10518321" y="1156606"/>
            <a:ext cx="748392" cy="503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01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8FD0187-7D80-F382-9A2B-1A4A3ABBF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93" y="1233271"/>
            <a:ext cx="10349592" cy="463638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77F74A-A294-4E38-B961-4E68B0885FB1}"/>
              </a:ext>
            </a:extLst>
          </p:cNvPr>
          <p:cNvSpPr/>
          <p:nvPr/>
        </p:nvSpPr>
        <p:spPr>
          <a:xfrm>
            <a:off x="10695214" y="1238249"/>
            <a:ext cx="748392" cy="503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0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2EC1A4-9911-D9C9-F394-B752962F8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008" y="2143249"/>
            <a:ext cx="10186306" cy="276200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351652-B3BD-FCB3-E9CA-9A89DC08D348}"/>
              </a:ext>
            </a:extLst>
          </p:cNvPr>
          <p:cNvSpPr/>
          <p:nvPr/>
        </p:nvSpPr>
        <p:spPr>
          <a:xfrm>
            <a:off x="10559143" y="2149929"/>
            <a:ext cx="857250" cy="5306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93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1709210F-18A1-B377-0C28-D11C55733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186" y="938804"/>
            <a:ext cx="9968592" cy="514367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521F557-55FD-639B-95B3-4C1F8A57D3A0}"/>
              </a:ext>
            </a:extLst>
          </p:cNvPr>
          <p:cNvSpPr/>
          <p:nvPr/>
        </p:nvSpPr>
        <p:spPr>
          <a:xfrm>
            <a:off x="10450285" y="938892"/>
            <a:ext cx="748392" cy="503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09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6C8BDB2-E2BE-3D9B-8FBD-A51D70BEC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579" y="1101664"/>
            <a:ext cx="10023021" cy="48723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5BD6A2-91A3-1D8E-85F7-B9E70516D6B9}"/>
              </a:ext>
            </a:extLst>
          </p:cNvPr>
          <p:cNvSpPr/>
          <p:nvPr/>
        </p:nvSpPr>
        <p:spPr>
          <a:xfrm>
            <a:off x="10518321" y="1156606"/>
            <a:ext cx="748392" cy="5034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77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317BBC-8F94-F714-71BF-7E571EB74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722" y="2114282"/>
            <a:ext cx="10213520" cy="271107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8E5A2D-CD18-BE5E-F3C2-059A0F68804E}"/>
              </a:ext>
            </a:extLst>
          </p:cNvPr>
          <p:cNvSpPr/>
          <p:nvPr/>
        </p:nvSpPr>
        <p:spPr>
          <a:xfrm>
            <a:off x="10722428" y="2231571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28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B88A5B6-13CE-379F-133A-FCD4F88DC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758" y="1291269"/>
            <a:ext cx="9573984" cy="454760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B931B2-87C4-2071-AB70-F3D4F1054525}"/>
              </a:ext>
            </a:extLst>
          </p:cNvPr>
          <p:cNvSpPr/>
          <p:nvPr/>
        </p:nvSpPr>
        <p:spPr>
          <a:xfrm>
            <a:off x="10667999" y="1360714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48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id="{F26859EF-C00D-805A-16F6-835D664F2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1565258"/>
            <a:ext cx="10580914" cy="387716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592334-B2CB-A7AC-D66E-D76FC0E28D33}"/>
              </a:ext>
            </a:extLst>
          </p:cNvPr>
          <p:cNvSpPr/>
          <p:nvPr/>
        </p:nvSpPr>
        <p:spPr>
          <a:xfrm>
            <a:off x="10926535" y="1700893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9B9CA7-328F-94AD-6C6D-ECD55EBDC672}"/>
              </a:ext>
            </a:extLst>
          </p:cNvPr>
          <p:cNvSpPr/>
          <p:nvPr/>
        </p:nvSpPr>
        <p:spPr>
          <a:xfrm>
            <a:off x="10915649" y="1172935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00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EC85FE88-7D2A-D457-A0EC-1A9F241A2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1052962"/>
            <a:ext cx="10023021" cy="486093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A20503-D2D5-EABA-DD20-FC542391F156}"/>
              </a:ext>
            </a:extLst>
          </p:cNvPr>
          <p:cNvSpPr/>
          <p:nvPr/>
        </p:nvSpPr>
        <p:spPr>
          <a:xfrm>
            <a:off x="10545535" y="1143000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4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EE3A219-3882-BF35-A988-C843C9E5E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936" y="654611"/>
            <a:ext cx="7995556" cy="554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85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5C7949-C08E-B8BD-A40A-F25579B6D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222" y="1117713"/>
            <a:ext cx="9696449" cy="470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08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2B17D0D-92FE-25B2-488A-FCD5072C6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1159589"/>
            <a:ext cx="9859735" cy="48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98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7BBFF3BB-BBCF-B58B-5D8B-242E670CE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911054"/>
            <a:ext cx="9601200" cy="50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65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FAD41-769F-1FC0-C0EC-D4D2DDE1AFFC}"/>
              </a:ext>
            </a:extLst>
          </p:cNvPr>
          <p:cNvSpPr txBox="1"/>
          <p:nvPr/>
        </p:nvSpPr>
        <p:spPr>
          <a:xfrm>
            <a:off x="3479383" y="2966200"/>
            <a:ext cx="5410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7030A0"/>
                </a:solidFill>
              </a:rPr>
              <a:t>Regions and Zones</a:t>
            </a:r>
          </a:p>
        </p:txBody>
      </p:sp>
    </p:spTree>
    <p:extLst>
      <p:ext uri="{BB962C8B-B14F-4D97-AF65-F5344CB8AC3E}">
        <p14:creationId xmlns:p14="http://schemas.microsoft.com/office/powerpoint/2010/main" val="1129244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356CE460-5181-64AC-19DF-0608DF9ED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15" y="1033600"/>
            <a:ext cx="10281556" cy="509015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C9010D-20A0-740B-BB3C-E11F9AC349F6}"/>
              </a:ext>
            </a:extLst>
          </p:cNvPr>
          <p:cNvSpPr/>
          <p:nvPr/>
        </p:nvSpPr>
        <p:spPr>
          <a:xfrm>
            <a:off x="10763249" y="1129393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87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E4C133A-83C6-8A0E-625A-BC4BE3C78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821716"/>
            <a:ext cx="9818914" cy="32962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15F051-2B4B-F22A-378B-79E68D3803A2}"/>
              </a:ext>
            </a:extLst>
          </p:cNvPr>
          <p:cNvSpPr/>
          <p:nvPr/>
        </p:nvSpPr>
        <p:spPr>
          <a:xfrm>
            <a:off x="10559142" y="1918607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9A2AC0-EED2-6D30-3A7A-1BA99A3CEFDF}"/>
              </a:ext>
            </a:extLst>
          </p:cNvPr>
          <p:cNvSpPr/>
          <p:nvPr/>
        </p:nvSpPr>
        <p:spPr>
          <a:xfrm>
            <a:off x="10518320" y="1537607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1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A681A-FA0C-FD7A-0703-E3F5D1D33E90}"/>
              </a:ext>
            </a:extLst>
          </p:cNvPr>
          <p:cNvSpPr txBox="1"/>
          <p:nvPr/>
        </p:nvSpPr>
        <p:spPr>
          <a:xfrm>
            <a:off x="4674168" y="2966200"/>
            <a:ext cx="2474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2060"/>
                </a:solidFill>
              </a:rPr>
              <a:t>Storage </a:t>
            </a:r>
          </a:p>
        </p:txBody>
      </p:sp>
    </p:spTree>
    <p:extLst>
      <p:ext uri="{BB962C8B-B14F-4D97-AF65-F5344CB8AC3E}">
        <p14:creationId xmlns:p14="http://schemas.microsoft.com/office/powerpoint/2010/main" val="1356015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599FBA96-2D44-CAFE-412E-8D2FA1F00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65" y="929302"/>
            <a:ext cx="9710056" cy="518989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7CE9C2-BC31-3E18-CEFD-120A436168D0}"/>
              </a:ext>
            </a:extLst>
          </p:cNvPr>
          <p:cNvSpPr/>
          <p:nvPr/>
        </p:nvSpPr>
        <p:spPr>
          <a:xfrm>
            <a:off x="10491106" y="993321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04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18061E0-C6C5-7945-10D7-743557035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1145975"/>
            <a:ext cx="10771414" cy="456604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51AD6B-D3FB-FD4C-6851-913DF48EE5CB}"/>
              </a:ext>
            </a:extLst>
          </p:cNvPr>
          <p:cNvSpPr/>
          <p:nvPr/>
        </p:nvSpPr>
        <p:spPr>
          <a:xfrm>
            <a:off x="10763249" y="1265464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20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23F8C6BC-5483-6C07-4D6B-EC8607C68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1495347"/>
            <a:ext cx="10716985" cy="392173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8AFBFB-1B8D-7416-BB10-F7B04FD707E8}"/>
              </a:ext>
            </a:extLst>
          </p:cNvPr>
          <p:cNvSpPr/>
          <p:nvPr/>
        </p:nvSpPr>
        <p:spPr>
          <a:xfrm>
            <a:off x="10844892" y="1660071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89CDCF-0A43-224B-D0D2-FF8E388745AE}"/>
              </a:ext>
            </a:extLst>
          </p:cNvPr>
          <p:cNvSpPr/>
          <p:nvPr/>
        </p:nvSpPr>
        <p:spPr>
          <a:xfrm>
            <a:off x="10844892" y="1347107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21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9BFCB882-E2B9-D09A-4841-40BB8DA28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766945"/>
            <a:ext cx="10771414" cy="543296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306D0E-E1D2-9654-0BDC-E74BF158590F}"/>
              </a:ext>
            </a:extLst>
          </p:cNvPr>
          <p:cNvSpPr/>
          <p:nvPr/>
        </p:nvSpPr>
        <p:spPr>
          <a:xfrm>
            <a:off x="10763249" y="911678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E665FC-8BB2-8508-5B4D-559336D1E299}"/>
              </a:ext>
            </a:extLst>
          </p:cNvPr>
          <p:cNvSpPr/>
          <p:nvPr/>
        </p:nvSpPr>
        <p:spPr>
          <a:xfrm>
            <a:off x="10953749" y="966107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12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5FF7FD-6B8E-E0BB-BA8B-198C61CEC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543" y="1718234"/>
            <a:ext cx="9478735" cy="357121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168351-3252-D13C-4EE1-A427A320D6F2}"/>
              </a:ext>
            </a:extLst>
          </p:cNvPr>
          <p:cNvSpPr/>
          <p:nvPr/>
        </p:nvSpPr>
        <p:spPr>
          <a:xfrm>
            <a:off x="10504713" y="1809750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15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1A9F223E-36BA-54AE-EC8D-7C29C8825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738393"/>
            <a:ext cx="2743200" cy="1381214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904EFA8C-80EE-1BC9-4D2C-CEB51C51E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543" y="955858"/>
            <a:ext cx="10308771" cy="520482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F6F975-38A6-7F13-2284-9ED47F7AC543}"/>
              </a:ext>
            </a:extLst>
          </p:cNvPr>
          <p:cNvSpPr/>
          <p:nvPr/>
        </p:nvSpPr>
        <p:spPr>
          <a:xfrm>
            <a:off x="10790463" y="1102178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50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957E6403-37E8-BC0C-A51E-3FA15AF13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508" y="1204388"/>
            <a:ext cx="10431234" cy="46669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970B40A-D90C-220F-29EB-568A5912DE0E}"/>
                  </a:ext>
                </a:extLst>
              </p14:cNvPr>
              <p14:cNvContentPartPr/>
              <p14:nvPr/>
            </p14:nvContentPartPr>
            <p14:xfrm>
              <a:off x="11492434" y="1102739"/>
              <a:ext cx="87244" cy="4775546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970B40A-D90C-220F-29EB-568A5912DE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29963" y="1039742"/>
                <a:ext cx="212545" cy="49011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30EA02-CD8A-CF9A-9C12-0149B903F29E}"/>
              </a:ext>
            </a:extLst>
          </p:cNvPr>
          <p:cNvSpPr/>
          <p:nvPr/>
        </p:nvSpPr>
        <p:spPr>
          <a:xfrm>
            <a:off x="10763249" y="1306285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23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D23923-5445-BF29-FC3C-B25540844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0" y="1059434"/>
            <a:ext cx="9056914" cy="512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85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20941590-4814-E2C6-F3EE-8568DB0E8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186" y="997418"/>
            <a:ext cx="9900556" cy="498562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879D5D-48D6-985E-9C90-862757D3015A}"/>
              </a:ext>
            </a:extLst>
          </p:cNvPr>
          <p:cNvSpPr/>
          <p:nvPr/>
        </p:nvSpPr>
        <p:spPr>
          <a:xfrm>
            <a:off x="10572749" y="1115785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53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F7DE5677-15CD-B78A-2944-02DFB3C45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58" y="1064251"/>
            <a:ext cx="10472056" cy="486556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4C1185-850D-1A8C-EA4F-77B6F6B1E059}"/>
              </a:ext>
            </a:extLst>
          </p:cNvPr>
          <p:cNvSpPr/>
          <p:nvPr/>
        </p:nvSpPr>
        <p:spPr>
          <a:xfrm>
            <a:off x="10790463" y="1183821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07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EB9E93A-12E7-84CF-423E-241D4840A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816372"/>
            <a:ext cx="10077450" cy="537493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5AF570-A827-2DB0-5128-620F35920140}"/>
              </a:ext>
            </a:extLst>
          </p:cNvPr>
          <p:cNvSpPr/>
          <p:nvPr/>
        </p:nvSpPr>
        <p:spPr>
          <a:xfrm>
            <a:off x="10627178" y="993321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20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1AF7EFD1-B3C2-1CF4-9ECE-B615585F7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508" y="2239840"/>
            <a:ext cx="9179378" cy="228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06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04F89DC0-E6F6-B5C8-1299-1BD47D44D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22" y="993015"/>
            <a:ext cx="10853056" cy="49536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5771FA-A884-0130-991D-6DD6FA0B6BDA}"/>
              </a:ext>
            </a:extLst>
          </p:cNvPr>
          <p:cNvSpPr/>
          <p:nvPr/>
        </p:nvSpPr>
        <p:spPr>
          <a:xfrm>
            <a:off x="10940142" y="1170214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6BD0F5-2640-F9D0-1E75-51A0525C7AB5}"/>
              </a:ext>
            </a:extLst>
          </p:cNvPr>
          <p:cNvSpPr/>
          <p:nvPr/>
        </p:nvSpPr>
        <p:spPr>
          <a:xfrm>
            <a:off x="10912928" y="1061357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171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78F7F-6B93-00F8-55B8-CB241F33A730}"/>
              </a:ext>
            </a:extLst>
          </p:cNvPr>
          <p:cNvSpPr txBox="1"/>
          <p:nvPr/>
        </p:nvSpPr>
        <p:spPr>
          <a:xfrm>
            <a:off x="2832096" y="2966200"/>
            <a:ext cx="7099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Database Fundamentals </a:t>
            </a:r>
          </a:p>
        </p:txBody>
      </p:sp>
    </p:spTree>
    <p:extLst>
      <p:ext uri="{BB962C8B-B14F-4D97-AF65-F5344CB8AC3E}">
        <p14:creationId xmlns:p14="http://schemas.microsoft.com/office/powerpoint/2010/main" val="531412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6000E6C-D50E-5209-CFE3-022192BCD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758" y="1156278"/>
            <a:ext cx="9832520" cy="457265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539378-67D3-649A-1B7D-A594416C175C}"/>
              </a:ext>
            </a:extLst>
          </p:cNvPr>
          <p:cNvSpPr/>
          <p:nvPr/>
        </p:nvSpPr>
        <p:spPr>
          <a:xfrm>
            <a:off x="10504713" y="1238250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F451B1-D472-C5F6-16FF-BC8BCE562612}"/>
              </a:ext>
            </a:extLst>
          </p:cNvPr>
          <p:cNvSpPr/>
          <p:nvPr/>
        </p:nvSpPr>
        <p:spPr>
          <a:xfrm>
            <a:off x="10423070" y="1401535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034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BD1F724-DB09-0FE4-F360-B11FF5464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936" y="1362371"/>
            <a:ext cx="10104664" cy="390193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B925545-8A76-7463-89B6-CEA563C23A4A}"/>
              </a:ext>
            </a:extLst>
          </p:cNvPr>
          <p:cNvSpPr/>
          <p:nvPr/>
        </p:nvSpPr>
        <p:spPr>
          <a:xfrm>
            <a:off x="10613570" y="1455964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965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176CF4E-23D3-19D8-3E43-04F827BBF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254224"/>
            <a:ext cx="9982200" cy="434955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4DDC62-1612-0875-F9C1-84F16BE9790C}"/>
              </a:ext>
            </a:extLst>
          </p:cNvPr>
          <p:cNvSpPr/>
          <p:nvPr/>
        </p:nvSpPr>
        <p:spPr>
          <a:xfrm>
            <a:off x="10477499" y="1306285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99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19D8B8B-846C-D683-B44A-BCE054319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543" y="1320622"/>
            <a:ext cx="9818914" cy="439365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4CF42F-0EB2-FA94-EB1D-47AA576EED94}"/>
              </a:ext>
            </a:extLst>
          </p:cNvPr>
          <p:cNvSpPr/>
          <p:nvPr/>
        </p:nvSpPr>
        <p:spPr>
          <a:xfrm>
            <a:off x="10436678" y="1360714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20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21D6F6-A00B-8745-67C8-F83452EC3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365" y="946717"/>
            <a:ext cx="8743949" cy="52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826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4C1FE4D-581A-E703-5A6D-26FD73E38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5" y="1162559"/>
            <a:ext cx="10785020" cy="457370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E7AD46-0845-9FA7-ED7E-2A7D3DEE9A05}"/>
              </a:ext>
            </a:extLst>
          </p:cNvPr>
          <p:cNvSpPr/>
          <p:nvPr/>
        </p:nvSpPr>
        <p:spPr>
          <a:xfrm>
            <a:off x="10912928" y="1374321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30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479BFC-73BC-ACE2-E02E-A05559F2A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436" y="1050817"/>
            <a:ext cx="9818913" cy="45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14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C4CB3F93-D963-3505-5360-621C498B0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79" y="2075967"/>
            <a:ext cx="10948306" cy="273327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8174B1F-5968-3606-F600-505BDA5E5C68}"/>
              </a:ext>
            </a:extLst>
          </p:cNvPr>
          <p:cNvSpPr/>
          <p:nvPr/>
        </p:nvSpPr>
        <p:spPr>
          <a:xfrm>
            <a:off x="10872106" y="2217964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5719A87-A1B3-DE42-ED30-8CA1E2BF3C74}"/>
              </a:ext>
            </a:extLst>
          </p:cNvPr>
          <p:cNvSpPr/>
          <p:nvPr/>
        </p:nvSpPr>
        <p:spPr>
          <a:xfrm>
            <a:off x="10763249" y="979714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131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0224FE9-0075-CB36-7A9A-D6A238944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79" y="1264737"/>
            <a:ext cx="10825842" cy="40835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44DCEC-117A-E26A-AA80-B44336A84E31}"/>
              </a:ext>
            </a:extLst>
          </p:cNvPr>
          <p:cNvSpPr/>
          <p:nvPr/>
        </p:nvSpPr>
        <p:spPr>
          <a:xfrm>
            <a:off x="10858499" y="1469571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908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24FF2F6C-8EA7-0371-EC20-BAEBE579B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72" y="1256409"/>
            <a:ext cx="10825842" cy="449486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D04F19-EBFE-D57C-EAB5-748382DB477B}"/>
              </a:ext>
            </a:extLst>
          </p:cNvPr>
          <p:cNvSpPr/>
          <p:nvPr/>
        </p:nvSpPr>
        <p:spPr>
          <a:xfrm>
            <a:off x="10953749" y="1442357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3879C4-C475-E563-04FA-E36BBB8E9DB1}"/>
              </a:ext>
            </a:extLst>
          </p:cNvPr>
          <p:cNvSpPr/>
          <p:nvPr/>
        </p:nvSpPr>
        <p:spPr>
          <a:xfrm>
            <a:off x="10926535" y="1156607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165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D53E8970-A223-E3C6-CD46-D721142A1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65" y="880216"/>
            <a:ext cx="10322377" cy="501592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41F837-77B2-DDF7-F20F-FD53ABA073C8}"/>
              </a:ext>
            </a:extLst>
          </p:cNvPr>
          <p:cNvSpPr/>
          <p:nvPr/>
        </p:nvSpPr>
        <p:spPr>
          <a:xfrm>
            <a:off x="10763249" y="1061357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48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8AC13148-7F38-F17F-696E-C18776FB6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2048727"/>
            <a:ext cx="10295163" cy="276054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75252A-D82E-C95F-22D5-1F845597FF1A}"/>
              </a:ext>
            </a:extLst>
          </p:cNvPr>
          <p:cNvSpPr/>
          <p:nvPr/>
        </p:nvSpPr>
        <p:spPr>
          <a:xfrm>
            <a:off x="10763249" y="2177143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6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A907C678-70A4-C2E0-7545-8A39E0AF1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221" y="1043164"/>
            <a:ext cx="9873342" cy="519349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723140-251D-FB9A-FABA-A22FA60A4CC3}"/>
              </a:ext>
            </a:extLst>
          </p:cNvPr>
          <p:cNvSpPr/>
          <p:nvPr/>
        </p:nvSpPr>
        <p:spPr>
          <a:xfrm>
            <a:off x="10545535" y="1102178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641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6D8B12EF-8711-559F-A086-B55196399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079" y="1133336"/>
            <a:ext cx="10335985" cy="471379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39EE52-5431-F876-30FB-A393B115C213}"/>
              </a:ext>
            </a:extLst>
          </p:cNvPr>
          <p:cNvSpPr/>
          <p:nvPr/>
        </p:nvSpPr>
        <p:spPr>
          <a:xfrm>
            <a:off x="10763249" y="1279071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972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3DAC6A6D-57BE-40DA-8728-BE5602E7D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722" y="879453"/>
            <a:ext cx="10390413" cy="535762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745E6C-5483-ACDB-FCBE-31EA2A8A7779}"/>
              </a:ext>
            </a:extLst>
          </p:cNvPr>
          <p:cNvSpPr/>
          <p:nvPr/>
        </p:nvSpPr>
        <p:spPr>
          <a:xfrm>
            <a:off x="10926535" y="1061357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96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0A271A-BBD9-94AC-E26F-2045F372E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50" y="774330"/>
            <a:ext cx="8825592" cy="541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874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5BCF2B3-F801-9060-86B5-DDCF4EE7A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508" y="868650"/>
            <a:ext cx="10213520" cy="525677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2D6A57-6CD5-1227-3EAC-FCBDDF9B614D}"/>
              </a:ext>
            </a:extLst>
          </p:cNvPr>
          <p:cNvSpPr/>
          <p:nvPr/>
        </p:nvSpPr>
        <p:spPr>
          <a:xfrm>
            <a:off x="10708820" y="979714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451016-DDB4-E9CC-45DC-ADA549D09DCC}"/>
              </a:ext>
            </a:extLst>
          </p:cNvPr>
          <p:cNvSpPr/>
          <p:nvPr/>
        </p:nvSpPr>
        <p:spPr>
          <a:xfrm>
            <a:off x="10654392" y="1129393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483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9F4F2D3C-0B86-AE71-3C5B-5BAB51DD5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36" y="979057"/>
            <a:ext cx="10567306" cy="524006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B92008-23DC-DCBF-47DB-159B93259EA6}"/>
              </a:ext>
            </a:extLst>
          </p:cNvPr>
          <p:cNvSpPr/>
          <p:nvPr/>
        </p:nvSpPr>
        <p:spPr>
          <a:xfrm>
            <a:off x="10817678" y="1143000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262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3809271-F217-ED9C-A219-30736B7E6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14" y="1713342"/>
            <a:ext cx="11070770" cy="48328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FEBBF1-1448-D17E-B49D-680DA40E09CF}"/>
              </a:ext>
            </a:extLst>
          </p:cNvPr>
          <p:cNvSpPr txBox="1"/>
          <p:nvPr/>
        </p:nvSpPr>
        <p:spPr>
          <a:xfrm>
            <a:off x="612321" y="911677"/>
            <a:ext cx="104775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cs typeface="Calibri"/>
              </a:rPr>
              <a:t>Relational Database – OLTP (Online Transaction Processing</a:t>
            </a:r>
          </a:p>
        </p:txBody>
      </p:sp>
    </p:spTree>
    <p:extLst>
      <p:ext uri="{BB962C8B-B14F-4D97-AF65-F5344CB8AC3E}">
        <p14:creationId xmlns:p14="http://schemas.microsoft.com/office/powerpoint/2010/main" val="17854115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3449997-0193-205E-9AF6-210DFD324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30" y="1957544"/>
            <a:ext cx="10621735" cy="29429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050EB2D-4DC5-BFDE-70C8-6EFEE2143051}"/>
              </a:ext>
            </a:extLst>
          </p:cNvPr>
          <p:cNvSpPr/>
          <p:nvPr/>
        </p:nvSpPr>
        <p:spPr>
          <a:xfrm>
            <a:off x="10654392" y="2068285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318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1F6581DF-194A-6513-2DCA-382CE82A6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93" y="1483462"/>
            <a:ext cx="10363199" cy="389107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A91269-E906-C4C4-658D-AF00C14B9C10}"/>
              </a:ext>
            </a:extLst>
          </p:cNvPr>
          <p:cNvSpPr/>
          <p:nvPr/>
        </p:nvSpPr>
        <p:spPr>
          <a:xfrm>
            <a:off x="10708820" y="1605643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850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F02A3DC-80B5-38D8-6D2A-B5AB7105E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3" y="1686516"/>
            <a:ext cx="10934700" cy="34713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E151F8-18EB-64C4-64F8-CB22D3378B69}"/>
              </a:ext>
            </a:extLst>
          </p:cNvPr>
          <p:cNvSpPr/>
          <p:nvPr/>
        </p:nvSpPr>
        <p:spPr>
          <a:xfrm>
            <a:off x="10994570" y="1809750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453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0F4DE742-B72D-9CE3-D0AE-E4EBE56F2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57" y="1068007"/>
            <a:ext cx="7832271" cy="490164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47957D93-89CC-1588-11E9-ACF110F1D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58" y="1608082"/>
            <a:ext cx="9832521" cy="388676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D01A34-9C48-743B-47CC-A55997778694}"/>
              </a:ext>
            </a:extLst>
          </p:cNvPr>
          <p:cNvSpPr/>
          <p:nvPr/>
        </p:nvSpPr>
        <p:spPr>
          <a:xfrm>
            <a:off x="9933213" y="1360714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B9C880-C315-074E-31E4-BFDBCA301B2D}"/>
              </a:ext>
            </a:extLst>
          </p:cNvPr>
          <p:cNvSpPr/>
          <p:nvPr/>
        </p:nvSpPr>
        <p:spPr>
          <a:xfrm>
            <a:off x="10518320" y="1319893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776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7E232341-0FE5-310B-DFC3-E8A58E75A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079" y="799515"/>
            <a:ext cx="9642020" cy="54630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C65B24-7CD8-7EE6-1A28-6DFD4093C49A}"/>
              </a:ext>
            </a:extLst>
          </p:cNvPr>
          <p:cNvSpPr/>
          <p:nvPr/>
        </p:nvSpPr>
        <p:spPr>
          <a:xfrm>
            <a:off x="10409463" y="952500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514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83EAE4-2F53-1FC0-5EB9-53D5776BB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65" y="1223196"/>
            <a:ext cx="10853056" cy="441160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636CF0-8589-6A94-92F1-8983807CCB46}"/>
              </a:ext>
            </a:extLst>
          </p:cNvPr>
          <p:cNvSpPr/>
          <p:nvPr/>
        </p:nvSpPr>
        <p:spPr>
          <a:xfrm>
            <a:off x="10763249" y="979714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BA659E-CC32-776F-0D3E-833D3FD6819F}"/>
              </a:ext>
            </a:extLst>
          </p:cNvPr>
          <p:cNvSpPr/>
          <p:nvPr/>
        </p:nvSpPr>
        <p:spPr>
          <a:xfrm>
            <a:off x="10956470" y="1390650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795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3D0FF6D-E3D2-83A2-20CF-A80F396E7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72" y="1089148"/>
            <a:ext cx="10458449" cy="46660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157B31-4137-C468-2C37-8A189C5CCDD1}"/>
              </a:ext>
            </a:extLst>
          </p:cNvPr>
          <p:cNvSpPr/>
          <p:nvPr/>
        </p:nvSpPr>
        <p:spPr>
          <a:xfrm>
            <a:off x="10518320" y="1197428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83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B28F2A-7C4A-3B7F-76CE-1068FF45E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329" y="1286422"/>
            <a:ext cx="9111342" cy="451647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36B42E-E708-561C-F5D8-8106975788B1}"/>
              </a:ext>
            </a:extLst>
          </p:cNvPr>
          <p:cNvSpPr/>
          <p:nvPr/>
        </p:nvSpPr>
        <p:spPr>
          <a:xfrm>
            <a:off x="10137322" y="1279072"/>
            <a:ext cx="857250" cy="5306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873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A9A5CC2-458C-4903-8639-291B1ADBE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57" y="1388416"/>
            <a:ext cx="10526485" cy="417641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C41AB9-1599-CFEE-6DDF-4444DECC69E2}"/>
              </a:ext>
            </a:extLst>
          </p:cNvPr>
          <p:cNvSpPr/>
          <p:nvPr/>
        </p:nvSpPr>
        <p:spPr>
          <a:xfrm>
            <a:off x="10681606" y="1510393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314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E305DD6B-9928-7873-96C1-B977CA5C3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36" y="874498"/>
            <a:ext cx="10975521" cy="509539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36245A-D175-0013-1625-3D835BAFE823}"/>
              </a:ext>
            </a:extLst>
          </p:cNvPr>
          <p:cNvSpPr/>
          <p:nvPr/>
        </p:nvSpPr>
        <p:spPr>
          <a:xfrm>
            <a:off x="10817678" y="1061357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481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8398E9A3-8162-B845-ACB0-101F947C6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93" y="884018"/>
            <a:ext cx="11166021" cy="508996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8747B4-67CB-8445-44E0-06D8A411D542}"/>
              </a:ext>
            </a:extLst>
          </p:cNvPr>
          <p:cNvSpPr/>
          <p:nvPr/>
        </p:nvSpPr>
        <p:spPr>
          <a:xfrm>
            <a:off x="10912927" y="1020535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741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CEEA2-9C31-1BA4-0907-F8F3D1998ACA}"/>
              </a:ext>
            </a:extLst>
          </p:cNvPr>
          <p:cNvSpPr txBox="1"/>
          <p:nvPr/>
        </p:nvSpPr>
        <p:spPr>
          <a:xfrm>
            <a:off x="4364051" y="2966200"/>
            <a:ext cx="3463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Networking</a:t>
            </a:r>
          </a:p>
        </p:txBody>
      </p:sp>
    </p:spTree>
    <p:extLst>
      <p:ext uri="{BB962C8B-B14F-4D97-AF65-F5344CB8AC3E}">
        <p14:creationId xmlns:p14="http://schemas.microsoft.com/office/powerpoint/2010/main" val="7747520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2D6EABDC-BC3E-551E-0D59-2138120AF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65" y="879019"/>
            <a:ext cx="10825842" cy="526324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EB73C9-EFF2-C6B6-9789-5442D4E29B5F}"/>
              </a:ext>
            </a:extLst>
          </p:cNvPr>
          <p:cNvSpPr/>
          <p:nvPr/>
        </p:nvSpPr>
        <p:spPr>
          <a:xfrm>
            <a:off x="10899320" y="1061357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152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F47ADC96-8FE3-27C9-6ECC-EF45D395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79" y="1300066"/>
            <a:ext cx="10716985" cy="436672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AF4E2E-49AF-545D-0DD7-AB5B4206F57B}"/>
              </a:ext>
            </a:extLst>
          </p:cNvPr>
          <p:cNvSpPr/>
          <p:nvPr/>
        </p:nvSpPr>
        <p:spPr>
          <a:xfrm>
            <a:off x="10858499" y="1469571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744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0CADFE6D-0F7F-FBC7-2935-95FFFB530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36" y="792494"/>
            <a:ext cx="10703378" cy="5490725"/>
          </a:xfrm>
          <a:prstGeom prst="rect">
            <a:avLst/>
          </a:prstGeom>
        </p:spPr>
      </p:pic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C559F6FD-9CF0-AA31-01DE-30AF82F60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7204" y="5663293"/>
            <a:ext cx="552450" cy="1028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818E7BA-880F-DBEA-6433-7B6AB0FBB677}"/>
                  </a:ext>
                </a:extLst>
              </p14:cNvPr>
              <p14:cNvContentPartPr/>
              <p14:nvPr/>
            </p14:nvContentPartPr>
            <p14:xfrm>
              <a:off x="3758011" y="312964"/>
              <a:ext cx="845649" cy="56620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818E7BA-880F-DBEA-6433-7B6AB0FBB6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2386" y="277352"/>
                <a:ext cx="917259" cy="637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6C7B237-E2C6-C824-F97F-9C3D26B1EC15}"/>
                  </a:ext>
                </a:extLst>
              </p14:cNvPr>
              <p14:cNvContentPartPr/>
              <p14:nvPr/>
            </p14:nvContentPartPr>
            <p14:xfrm>
              <a:off x="11028479" y="5800307"/>
              <a:ext cx="304684" cy="147611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6C7B237-E2C6-C824-F97F-9C3D26B1EC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92867" y="5764751"/>
                <a:ext cx="376269" cy="219082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37BF288-4A7D-5463-C5C1-FEF340D50A6E}"/>
              </a:ext>
            </a:extLst>
          </p:cNvPr>
          <p:cNvSpPr/>
          <p:nvPr/>
        </p:nvSpPr>
        <p:spPr>
          <a:xfrm>
            <a:off x="10763249" y="979714"/>
            <a:ext cx="680357" cy="40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9BF9CE-E222-5CA9-5F80-0EA961F4F044}"/>
              </a:ext>
            </a:extLst>
          </p:cNvPr>
          <p:cNvSpPr/>
          <p:nvPr/>
        </p:nvSpPr>
        <p:spPr>
          <a:xfrm>
            <a:off x="10722428" y="1034141"/>
            <a:ext cx="1102178" cy="4898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181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4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049E1A-2147-F595-9C94-2580AA489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58" y="1540728"/>
            <a:ext cx="10853056" cy="376293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756957-82E8-D93A-3815-1CF015DAD20F}"/>
              </a:ext>
            </a:extLst>
          </p:cNvPr>
          <p:cNvSpPr/>
          <p:nvPr/>
        </p:nvSpPr>
        <p:spPr>
          <a:xfrm>
            <a:off x="10395857" y="1687284"/>
            <a:ext cx="1102178" cy="4898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848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168C4-E4F3-319F-5853-95476499E297}"/>
              </a:ext>
            </a:extLst>
          </p:cNvPr>
          <p:cNvSpPr txBox="1"/>
          <p:nvPr/>
        </p:nvSpPr>
        <p:spPr>
          <a:xfrm>
            <a:off x="2862610" y="2966200"/>
            <a:ext cx="6809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Azure Network Security</a:t>
            </a:r>
          </a:p>
        </p:txBody>
      </p:sp>
    </p:spTree>
    <p:extLst>
      <p:ext uri="{BB962C8B-B14F-4D97-AF65-F5344CB8AC3E}">
        <p14:creationId xmlns:p14="http://schemas.microsoft.com/office/powerpoint/2010/main" val="192849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2C435F-E4D4-51D1-8905-49DF59CFE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29" y="1076792"/>
            <a:ext cx="10104663" cy="500377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F7A282-135F-CDC6-BECA-80F9AE5CCF08}"/>
              </a:ext>
            </a:extLst>
          </p:cNvPr>
          <p:cNvSpPr/>
          <p:nvPr/>
        </p:nvSpPr>
        <p:spPr>
          <a:xfrm>
            <a:off x="10463892" y="1142998"/>
            <a:ext cx="1102178" cy="4898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80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A4A543-4962-5E64-D44E-8FB984F16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508" y="1195401"/>
            <a:ext cx="10512878" cy="448080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31B283-8C8B-3544-ACE1-6997990AB5FC}"/>
              </a:ext>
            </a:extLst>
          </p:cNvPr>
          <p:cNvSpPr/>
          <p:nvPr/>
        </p:nvSpPr>
        <p:spPr>
          <a:xfrm>
            <a:off x="10776857" y="1279072"/>
            <a:ext cx="857250" cy="5306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392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4125C6C6-BA38-270B-BBE5-9664F5878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93" y="1342115"/>
            <a:ext cx="10335985" cy="430984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9F1AFD-C6D1-ECCE-E3EF-DB139A64A481}"/>
              </a:ext>
            </a:extLst>
          </p:cNvPr>
          <p:cNvSpPr/>
          <p:nvPr/>
        </p:nvSpPr>
        <p:spPr>
          <a:xfrm>
            <a:off x="10423071" y="1442356"/>
            <a:ext cx="1102178" cy="4898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040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D9BF2963-1512-874A-6F5D-C6B0845CF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258" y="1160202"/>
            <a:ext cx="10091056" cy="489138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7A910E8-2409-C8B3-012B-DC9F38D288F5}"/>
              </a:ext>
            </a:extLst>
          </p:cNvPr>
          <p:cNvSpPr/>
          <p:nvPr/>
        </p:nvSpPr>
        <p:spPr>
          <a:xfrm>
            <a:off x="10450285" y="1197427"/>
            <a:ext cx="1102178" cy="4898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7A7EB8-BCD6-1E44-3AC9-B39DBFEFB8CE}"/>
              </a:ext>
            </a:extLst>
          </p:cNvPr>
          <p:cNvSpPr/>
          <p:nvPr/>
        </p:nvSpPr>
        <p:spPr>
          <a:xfrm>
            <a:off x="10259785" y="993320"/>
            <a:ext cx="1102178" cy="4898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170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6F8F5C0C-7975-093F-6396-5702A9945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15" y="1208000"/>
            <a:ext cx="10689770" cy="478217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090E12-6718-3DC6-D536-9B9D7AAF3412}"/>
              </a:ext>
            </a:extLst>
          </p:cNvPr>
          <p:cNvSpPr/>
          <p:nvPr/>
        </p:nvSpPr>
        <p:spPr>
          <a:xfrm>
            <a:off x="10763249" y="1292677"/>
            <a:ext cx="1102178" cy="4898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370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3B4AB1-E065-E00B-83D1-0A3696EF3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936" y="963962"/>
            <a:ext cx="10118270" cy="541993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8D09E31-A0C6-04E9-7234-0F1BB34BC74C}"/>
              </a:ext>
            </a:extLst>
          </p:cNvPr>
          <p:cNvSpPr/>
          <p:nvPr/>
        </p:nvSpPr>
        <p:spPr>
          <a:xfrm>
            <a:off x="10300607" y="1034141"/>
            <a:ext cx="1102178" cy="4898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821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3F0BA1A-AA6E-C714-3866-52F6E8B63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905643"/>
            <a:ext cx="9982199" cy="504671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23B676-C0A1-FE08-D136-F6218133405E}"/>
              </a:ext>
            </a:extLst>
          </p:cNvPr>
          <p:cNvSpPr/>
          <p:nvPr/>
        </p:nvSpPr>
        <p:spPr>
          <a:xfrm>
            <a:off x="10246178" y="1006927"/>
            <a:ext cx="1102178" cy="4898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638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906972E-77D3-0B43-836C-5F61D759A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4" y="790706"/>
            <a:ext cx="10308771" cy="541265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530274D-FA42-7596-39A4-46AFAE77198C}"/>
              </a:ext>
            </a:extLst>
          </p:cNvPr>
          <p:cNvSpPr/>
          <p:nvPr/>
        </p:nvSpPr>
        <p:spPr>
          <a:xfrm>
            <a:off x="10395857" y="843641"/>
            <a:ext cx="1102178" cy="4898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038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4367C7-D2F5-F345-2AB8-5BB05F230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65" y="845802"/>
            <a:ext cx="10648949" cy="505753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182AD44-62E7-8BB5-B5E7-B4C189E09C37}"/>
              </a:ext>
            </a:extLst>
          </p:cNvPr>
          <p:cNvSpPr/>
          <p:nvPr/>
        </p:nvSpPr>
        <p:spPr>
          <a:xfrm>
            <a:off x="10246178" y="1006927"/>
            <a:ext cx="1102178" cy="4898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429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1D002354-AAB3-4DA8-4868-7930A507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3" y="1106729"/>
            <a:ext cx="10499271" cy="479422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61B1E0-E179-BFF3-519C-FAEA06F8B43A}"/>
              </a:ext>
            </a:extLst>
          </p:cNvPr>
          <p:cNvSpPr/>
          <p:nvPr/>
        </p:nvSpPr>
        <p:spPr>
          <a:xfrm>
            <a:off x="10668000" y="1061356"/>
            <a:ext cx="938892" cy="5987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427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CBC4C-4F9D-3DF3-2780-20545107E3E1}"/>
              </a:ext>
            </a:extLst>
          </p:cNvPr>
          <p:cNvSpPr txBox="1"/>
          <p:nvPr/>
        </p:nvSpPr>
        <p:spPr>
          <a:xfrm>
            <a:off x="1456484" y="2453268"/>
            <a:ext cx="9279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7030A0"/>
                </a:solidFill>
              </a:rPr>
              <a:t>Organizing and Managing Azure Resources </a:t>
            </a:r>
          </a:p>
        </p:txBody>
      </p:sp>
    </p:spTree>
    <p:extLst>
      <p:ext uri="{BB962C8B-B14F-4D97-AF65-F5344CB8AC3E}">
        <p14:creationId xmlns:p14="http://schemas.microsoft.com/office/powerpoint/2010/main" val="2542141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D06765-BB59-A3E1-5D57-17B1FE79FAFF}"/>
              </a:ext>
            </a:extLst>
          </p:cNvPr>
          <p:cNvCxnSpPr>
            <a:cxnSpLocks/>
          </p:cNvCxnSpPr>
          <p:nvPr/>
        </p:nvCxnSpPr>
        <p:spPr>
          <a:xfrm>
            <a:off x="78282" y="-32249"/>
            <a:ext cx="0" cy="6920229"/>
          </a:xfrm>
          <a:prstGeom prst="line">
            <a:avLst/>
          </a:prstGeom>
          <a:ln w="317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16931-25CD-0871-421A-C14763CA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2" b="5704"/>
          <a:stretch/>
        </p:blipFill>
        <p:spPr>
          <a:xfrm>
            <a:off x="8871703" y="171079"/>
            <a:ext cx="2119033" cy="50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E4013-DD2B-51AA-A150-39C70051C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19" y="0"/>
            <a:ext cx="1218399" cy="6748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9F00E9-D334-8931-FDA8-C48CA3B46CC8}"/>
              </a:ext>
            </a:extLst>
          </p:cNvPr>
          <p:cNvSpPr txBox="1"/>
          <p:nvPr/>
        </p:nvSpPr>
        <p:spPr>
          <a:xfrm>
            <a:off x="4068518" y="6518648"/>
            <a:ext cx="219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www.stellecloud.com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952C6-2D23-A00D-8145-DC80F7DE5C26}"/>
              </a:ext>
            </a:extLst>
          </p:cNvPr>
          <p:cNvSpPr txBox="1"/>
          <p:nvPr/>
        </p:nvSpPr>
        <p:spPr>
          <a:xfrm>
            <a:off x="6496601" y="6507773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www.corvit.com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10AFD-B09B-8E2E-EF89-1BFAA4A4EC26}"/>
              </a:ext>
            </a:extLst>
          </p:cNvPr>
          <p:cNvSpPr txBox="1"/>
          <p:nvPr/>
        </p:nvSpPr>
        <p:spPr>
          <a:xfrm rot="5400000">
            <a:off x="8858868" y="4699850"/>
            <a:ext cx="614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Not for distribution 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Ⓒ</a:t>
            </a:r>
            <a:r>
              <a:rPr lang="en-US" b="0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StelleCloud</a:t>
            </a:r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4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61D5265-2E7A-7FBB-97E9-AFF771C67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15" y="1073886"/>
            <a:ext cx="10131877" cy="480547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7BDF41-8521-1BD3-8FB0-BE08CB891193}"/>
              </a:ext>
            </a:extLst>
          </p:cNvPr>
          <p:cNvSpPr/>
          <p:nvPr/>
        </p:nvSpPr>
        <p:spPr>
          <a:xfrm>
            <a:off x="10423071" y="1061356"/>
            <a:ext cx="938892" cy="5987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63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1231</Words>
  <Application>Microsoft Office PowerPoint</Application>
  <PresentationFormat>Widescreen</PresentationFormat>
  <Paragraphs>520</Paragraphs>
  <Slides>168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168</vt:i4>
      </vt:variant>
    </vt:vector>
  </HeadingPairs>
  <TitlesOfParts>
    <vt:vector size="173" baseType="lpstr">
      <vt:lpstr>Arial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Subhan Malik</dc:creator>
  <cp:lastModifiedBy>Muhammad Faran Tahir</cp:lastModifiedBy>
  <cp:revision>663</cp:revision>
  <dcterms:created xsi:type="dcterms:W3CDTF">2023-01-31T08:24:22Z</dcterms:created>
  <dcterms:modified xsi:type="dcterms:W3CDTF">2023-04-05T05:45:24Z</dcterms:modified>
</cp:coreProperties>
</file>